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60" r:id="rId7"/>
    <p:sldId id="264" r:id="rId8"/>
    <p:sldId id="265" r:id="rId9"/>
    <p:sldId id="272" r:id="rId10"/>
    <p:sldId id="258" r:id="rId11"/>
    <p:sldId id="261" r:id="rId12"/>
    <p:sldId id="267" r:id="rId13"/>
    <p:sldId id="269" r:id="rId14"/>
    <p:sldId id="270" r:id="rId15"/>
    <p:sldId id="271" r:id="rId16"/>
    <p:sldId id="273" r:id="rId17"/>
    <p:sldId id="26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263F"/>
    <a:srgbClr val="767676"/>
    <a:srgbClr val="E9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8F38F2-287B-4FB9-B2E5-839352AF3BA8}" v="54" dt="2026-06-23T07:16:33.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735" autoAdjust="0"/>
  </p:normalViewPr>
  <p:slideViewPr>
    <p:cSldViewPr snapToGrid="0">
      <p:cViewPr varScale="1">
        <p:scale>
          <a:sx n="81" d="100"/>
          <a:sy n="81" d="100"/>
        </p:scale>
        <p:origin x="80" y="8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an Martin-Jankowski" userId="b5cba823-c84d-4c0c-9c03-dcf8925e02cc" providerId="ADAL" clId="{8CE48737-2593-4D22-A96E-991D162058B7}"/>
    <pc:docChg chg="undo redo custSel addSld delSld modSld sldOrd modMainMaster">
      <pc:chgData name="Sian Martin-Jankowski" userId="b5cba823-c84d-4c0c-9c03-dcf8925e02cc" providerId="ADAL" clId="{8CE48737-2593-4D22-A96E-991D162058B7}" dt="2026-06-23T07:16:44.944" v="186" actId="47"/>
      <pc:docMkLst>
        <pc:docMk/>
      </pc:docMkLst>
      <pc:sldChg chg="add del">
        <pc:chgData name="Sian Martin-Jankowski" userId="b5cba823-c84d-4c0c-9c03-dcf8925e02cc" providerId="ADAL" clId="{8CE48737-2593-4D22-A96E-991D162058B7}" dt="2026-06-23T01:23:47.409" v="83" actId="47"/>
        <pc:sldMkLst>
          <pc:docMk/>
          <pc:sldMk cId="2628969630" sldId="256"/>
        </pc:sldMkLst>
      </pc:sldChg>
      <pc:sldChg chg="add del">
        <pc:chgData name="Sian Martin-Jankowski" userId="b5cba823-c84d-4c0c-9c03-dcf8925e02cc" providerId="ADAL" clId="{8CE48737-2593-4D22-A96E-991D162058B7}" dt="2026-06-23T01:23:47.409" v="83" actId="47"/>
        <pc:sldMkLst>
          <pc:docMk/>
          <pc:sldMk cId="2160231018" sldId="257"/>
        </pc:sldMkLst>
      </pc:sldChg>
      <pc:sldChg chg="modSp add del mod">
        <pc:chgData name="Sian Martin-Jankowski" userId="b5cba823-c84d-4c0c-9c03-dcf8925e02cc" providerId="ADAL" clId="{8CE48737-2593-4D22-A96E-991D162058B7}" dt="2026-06-23T06:48:37.874" v="128" actId="790"/>
        <pc:sldMkLst>
          <pc:docMk/>
          <pc:sldMk cId="2409708682" sldId="258"/>
        </pc:sldMkLst>
        <pc:spChg chg="mod">
          <ac:chgData name="Sian Martin-Jankowski" userId="b5cba823-c84d-4c0c-9c03-dcf8925e02cc" providerId="ADAL" clId="{8CE48737-2593-4D22-A96E-991D162058B7}" dt="2026-06-23T06:48:37.874" v="128" actId="790"/>
          <ac:spMkLst>
            <pc:docMk/>
            <pc:sldMk cId="2409708682" sldId="258"/>
            <ac:spMk id="2" creationId="{0344EBD7-C073-8CBE-032C-B5A37BC5D55B}"/>
          </ac:spMkLst>
        </pc:spChg>
        <pc:spChg chg="mod">
          <ac:chgData name="Sian Martin-Jankowski" userId="b5cba823-c84d-4c0c-9c03-dcf8925e02cc" providerId="ADAL" clId="{8CE48737-2593-4D22-A96E-991D162058B7}" dt="2026-06-23T06:48:37.874" v="128" actId="790"/>
          <ac:spMkLst>
            <pc:docMk/>
            <pc:sldMk cId="2409708682" sldId="258"/>
            <ac:spMk id="4" creationId="{AC5D1886-88C9-F52C-AC1D-ECC4B2114249}"/>
          </ac:spMkLst>
        </pc:spChg>
        <pc:spChg chg="mod">
          <ac:chgData name="Sian Martin-Jankowski" userId="b5cba823-c84d-4c0c-9c03-dcf8925e02cc" providerId="ADAL" clId="{8CE48737-2593-4D22-A96E-991D162058B7}" dt="2026-06-23T06:48:37.874" v="128" actId="790"/>
          <ac:spMkLst>
            <pc:docMk/>
            <pc:sldMk cId="2409708682" sldId="258"/>
            <ac:spMk id="6" creationId="{02B3F930-1A42-BD62-E9FA-75CA18DBF7E8}"/>
          </ac:spMkLst>
        </pc:spChg>
      </pc:sldChg>
      <pc:sldChg chg="addSp delSp modSp add del mod modAnim">
        <pc:chgData name="Sian Martin-Jankowski" userId="b5cba823-c84d-4c0c-9c03-dcf8925e02cc" providerId="ADAL" clId="{8CE48737-2593-4D22-A96E-991D162058B7}" dt="2026-06-23T06:48:37.874" v="128" actId="790"/>
        <pc:sldMkLst>
          <pc:docMk/>
          <pc:sldMk cId="370093334" sldId="260"/>
        </pc:sldMkLst>
        <pc:spChg chg="mod">
          <ac:chgData name="Sian Martin-Jankowski" userId="b5cba823-c84d-4c0c-9c03-dcf8925e02cc" providerId="ADAL" clId="{8CE48737-2593-4D22-A96E-991D162058B7}" dt="2026-06-23T06:48:37.874" v="128" actId="790"/>
          <ac:spMkLst>
            <pc:docMk/>
            <pc:sldMk cId="370093334" sldId="260"/>
            <ac:spMk id="2" creationId="{B50A669F-0954-D2D6-2862-D8F1DF5CA708}"/>
          </ac:spMkLst>
        </pc:spChg>
        <pc:spChg chg="del">
          <ac:chgData name="Sian Martin-Jankowski" userId="b5cba823-c84d-4c0c-9c03-dcf8925e02cc" providerId="ADAL" clId="{8CE48737-2593-4D22-A96E-991D162058B7}" dt="2026-06-23T06:47:35.082" v="113" actId="478"/>
          <ac:spMkLst>
            <pc:docMk/>
            <pc:sldMk cId="370093334" sldId="260"/>
            <ac:spMk id="3" creationId="{3CBD3C1F-26F1-8A97-F4DD-8AF6610C48E6}"/>
          </ac:spMkLst>
        </pc:spChg>
        <pc:spChg chg="mod">
          <ac:chgData name="Sian Martin-Jankowski" userId="b5cba823-c84d-4c0c-9c03-dcf8925e02cc" providerId="ADAL" clId="{8CE48737-2593-4D22-A96E-991D162058B7}" dt="2026-06-23T06:48:37.874" v="128" actId="790"/>
          <ac:spMkLst>
            <pc:docMk/>
            <pc:sldMk cId="370093334" sldId="260"/>
            <ac:spMk id="16" creationId="{D162346B-8ACC-5431-2C9F-F8E3887BA68E}"/>
          </ac:spMkLst>
        </pc:spChg>
        <pc:spChg chg="add del mod">
          <ac:chgData name="Sian Martin-Jankowski" userId="b5cba823-c84d-4c0c-9c03-dcf8925e02cc" providerId="ADAL" clId="{8CE48737-2593-4D22-A96E-991D162058B7}" dt="2026-06-23T06:47:40.182" v="117" actId="478"/>
          <ac:spMkLst>
            <pc:docMk/>
            <pc:sldMk cId="370093334" sldId="260"/>
            <ac:spMk id="18" creationId="{971A3A58-4C44-69BF-2F13-D93D637D04B6}"/>
          </ac:spMkLst>
        </pc:spChg>
        <pc:spChg chg="add mod">
          <ac:chgData name="Sian Martin-Jankowski" userId="b5cba823-c84d-4c0c-9c03-dcf8925e02cc" providerId="ADAL" clId="{8CE48737-2593-4D22-A96E-991D162058B7}" dt="2026-06-23T06:48:37.874" v="128" actId="790"/>
          <ac:spMkLst>
            <pc:docMk/>
            <pc:sldMk cId="370093334" sldId="260"/>
            <ac:spMk id="19" creationId="{B2B2C80F-B275-ED00-FFFD-67A6EC4ACD78}"/>
          </ac:spMkLst>
        </pc:spChg>
        <pc:spChg chg="add mod">
          <ac:chgData name="Sian Martin-Jankowski" userId="b5cba823-c84d-4c0c-9c03-dcf8925e02cc" providerId="ADAL" clId="{8CE48737-2593-4D22-A96E-991D162058B7}" dt="2026-06-23T06:48:37.874" v="128" actId="790"/>
          <ac:spMkLst>
            <pc:docMk/>
            <pc:sldMk cId="370093334" sldId="260"/>
            <ac:spMk id="20" creationId="{09E22C8A-1ABA-44D4-1C22-42796A795BE7}"/>
          </ac:spMkLst>
        </pc:spChg>
        <pc:spChg chg="add mod">
          <ac:chgData name="Sian Martin-Jankowski" userId="b5cba823-c84d-4c0c-9c03-dcf8925e02cc" providerId="ADAL" clId="{8CE48737-2593-4D22-A96E-991D162058B7}" dt="2026-06-23T06:48:37.874" v="128" actId="790"/>
          <ac:spMkLst>
            <pc:docMk/>
            <pc:sldMk cId="370093334" sldId="260"/>
            <ac:spMk id="21" creationId="{6FC6D32E-9BB9-B698-9875-B09CB5668891}"/>
          </ac:spMkLst>
        </pc:spChg>
        <pc:spChg chg="add mod">
          <ac:chgData name="Sian Martin-Jankowski" userId="b5cba823-c84d-4c0c-9c03-dcf8925e02cc" providerId="ADAL" clId="{8CE48737-2593-4D22-A96E-991D162058B7}" dt="2026-06-23T06:48:37.874" v="128" actId="790"/>
          <ac:spMkLst>
            <pc:docMk/>
            <pc:sldMk cId="370093334" sldId="260"/>
            <ac:spMk id="22" creationId="{E5BA1CAC-498F-D823-FCCB-2303CF7730B0}"/>
          </ac:spMkLst>
        </pc:spChg>
        <pc:spChg chg="add mod">
          <ac:chgData name="Sian Martin-Jankowski" userId="b5cba823-c84d-4c0c-9c03-dcf8925e02cc" providerId="ADAL" clId="{8CE48737-2593-4D22-A96E-991D162058B7}" dt="2026-06-23T06:48:37.874" v="128" actId="790"/>
          <ac:spMkLst>
            <pc:docMk/>
            <pc:sldMk cId="370093334" sldId="260"/>
            <ac:spMk id="23" creationId="{B1790D0C-D8F1-F6FB-CD2F-3904A112E87A}"/>
          </ac:spMkLst>
        </pc:spChg>
        <pc:spChg chg="add mod">
          <ac:chgData name="Sian Martin-Jankowski" userId="b5cba823-c84d-4c0c-9c03-dcf8925e02cc" providerId="ADAL" clId="{8CE48737-2593-4D22-A96E-991D162058B7}" dt="2026-06-23T06:48:37.874" v="128" actId="790"/>
          <ac:spMkLst>
            <pc:docMk/>
            <pc:sldMk cId="370093334" sldId="260"/>
            <ac:spMk id="24" creationId="{F1FFBFC7-E37F-4D95-909A-91D8C418F595}"/>
          </ac:spMkLst>
        </pc:spChg>
        <pc:spChg chg="add mod">
          <ac:chgData name="Sian Martin-Jankowski" userId="b5cba823-c84d-4c0c-9c03-dcf8925e02cc" providerId="ADAL" clId="{8CE48737-2593-4D22-A96E-991D162058B7}" dt="2026-06-23T06:48:37.874" v="128" actId="790"/>
          <ac:spMkLst>
            <pc:docMk/>
            <pc:sldMk cId="370093334" sldId="260"/>
            <ac:spMk id="25" creationId="{18DFC8DF-9894-DA77-C189-0BA4C68FE77A}"/>
          </ac:spMkLst>
        </pc:spChg>
        <pc:grpChg chg="del">
          <ac:chgData name="Sian Martin-Jankowski" userId="b5cba823-c84d-4c0c-9c03-dcf8925e02cc" providerId="ADAL" clId="{8CE48737-2593-4D22-A96E-991D162058B7}" dt="2026-06-23T06:47:35.082" v="113" actId="478"/>
          <ac:grpSpMkLst>
            <pc:docMk/>
            <pc:sldMk cId="370093334" sldId="260"/>
            <ac:grpSpMk id="4" creationId="{62C2F243-BAF1-3E04-529D-97D10D965181}"/>
          </ac:grpSpMkLst>
        </pc:grpChg>
        <pc:grpChg chg="del">
          <ac:chgData name="Sian Martin-Jankowski" userId="b5cba823-c84d-4c0c-9c03-dcf8925e02cc" providerId="ADAL" clId="{8CE48737-2593-4D22-A96E-991D162058B7}" dt="2026-06-23T06:47:35.082" v="113" actId="478"/>
          <ac:grpSpMkLst>
            <pc:docMk/>
            <pc:sldMk cId="370093334" sldId="260"/>
            <ac:grpSpMk id="5" creationId="{8BBB3E85-D115-EFFB-6317-C323E7A4F2AF}"/>
          </ac:grpSpMkLst>
        </pc:grpChg>
        <pc:grpChg chg="del">
          <ac:chgData name="Sian Martin-Jankowski" userId="b5cba823-c84d-4c0c-9c03-dcf8925e02cc" providerId="ADAL" clId="{8CE48737-2593-4D22-A96E-991D162058B7}" dt="2026-06-23T06:47:35.082" v="113" actId="478"/>
          <ac:grpSpMkLst>
            <pc:docMk/>
            <pc:sldMk cId="370093334" sldId="260"/>
            <ac:grpSpMk id="15" creationId="{7A2E9A36-5A51-8FCC-8703-92C048254A97}"/>
          </ac:grpSpMkLst>
        </pc:grpChg>
        <pc:picChg chg="add mod">
          <ac:chgData name="Sian Martin-Jankowski" userId="b5cba823-c84d-4c0c-9c03-dcf8925e02cc" providerId="ADAL" clId="{8CE48737-2593-4D22-A96E-991D162058B7}" dt="2026-06-23T06:47:53.017" v="121" actId="14100"/>
          <ac:picMkLst>
            <pc:docMk/>
            <pc:sldMk cId="370093334" sldId="260"/>
            <ac:picMk id="26" creationId="{A7B38F62-14ED-922F-F581-FC8D0DE0F66D}"/>
          </ac:picMkLst>
        </pc:picChg>
        <pc:picChg chg="add mod">
          <ac:chgData name="Sian Martin-Jankowski" userId="b5cba823-c84d-4c0c-9c03-dcf8925e02cc" providerId="ADAL" clId="{8CE48737-2593-4D22-A96E-991D162058B7}" dt="2026-06-23T06:48:09.420" v="124" actId="1076"/>
          <ac:picMkLst>
            <pc:docMk/>
            <pc:sldMk cId="370093334" sldId="260"/>
            <ac:picMk id="27" creationId="{26D14F12-CF80-6D6D-5029-15311D6320DE}"/>
          </ac:picMkLst>
        </pc:picChg>
        <pc:picChg chg="add mod">
          <ac:chgData name="Sian Martin-Jankowski" userId="b5cba823-c84d-4c0c-9c03-dcf8925e02cc" providerId="ADAL" clId="{8CE48737-2593-4D22-A96E-991D162058B7}" dt="2026-06-23T06:47:53.017" v="121" actId="14100"/>
          <ac:picMkLst>
            <pc:docMk/>
            <pc:sldMk cId="370093334" sldId="260"/>
            <ac:picMk id="28" creationId="{AC918A39-62B6-4BC2-5837-AB49CC12DEDF}"/>
          </ac:picMkLst>
        </pc:picChg>
      </pc:sldChg>
      <pc:sldChg chg="addSp delSp modSp add del mod">
        <pc:chgData name="Sian Martin-Jankowski" userId="b5cba823-c84d-4c0c-9c03-dcf8925e02cc" providerId="ADAL" clId="{8CE48737-2593-4D22-A96E-991D162058B7}" dt="2026-06-23T06:52:26.571" v="152" actId="1076"/>
        <pc:sldMkLst>
          <pc:docMk/>
          <pc:sldMk cId="2890272911" sldId="261"/>
        </pc:sldMkLst>
        <pc:spChg chg="add mod">
          <ac:chgData name="Sian Martin-Jankowski" userId="b5cba823-c84d-4c0c-9c03-dcf8925e02cc" providerId="ADAL" clId="{8CE48737-2593-4D22-A96E-991D162058B7}" dt="2026-06-23T06:50:51.843" v="131"/>
          <ac:spMkLst>
            <pc:docMk/>
            <pc:sldMk cId="2890272911" sldId="261"/>
            <ac:spMk id="5" creationId="{82F8D870-09E9-247B-4778-0CF6E8FAD623}"/>
          </ac:spMkLst>
        </pc:spChg>
        <pc:spChg chg="add mod">
          <ac:chgData name="Sian Martin-Jankowski" userId="b5cba823-c84d-4c0c-9c03-dcf8925e02cc" providerId="ADAL" clId="{8CE48737-2593-4D22-A96E-991D162058B7}" dt="2026-06-23T06:50:51.843" v="131"/>
          <ac:spMkLst>
            <pc:docMk/>
            <pc:sldMk cId="2890272911" sldId="261"/>
            <ac:spMk id="7" creationId="{A2F2DE44-08FD-F4D0-4D10-ADB9F1747B6F}"/>
          </ac:spMkLst>
        </pc:spChg>
        <pc:spChg chg="add mod">
          <ac:chgData name="Sian Martin-Jankowski" userId="b5cba823-c84d-4c0c-9c03-dcf8925e02cc" providerId="ADAL" clId="{8CE48737-2593-4D22-A96E-991D162058B7}" dt="2026-06-23T06:50:51.843" v="131"/>
          <ac:spMkLst>
            <pc:docMk/>
            <pc:sldMk cId="2890272911" sldId="261"/>
            <ac:spMk id="8" creationId="{8C6DC790-E332-E316-9179-28AB996CDC0E}"/>
          </ac:spMkLst>
        </pc:spChg>
        <pc:spChg chg="mod">
          <ac:chgData name="Sian Martin-Jankowski" userId="b5cba823-c84d-4c0c-9c03-dcf8925e02cc" providerId="ADAL" clId="{8CE48737-2593-4D22-A96E-991D162058B7}" dt="2026-06-23T06:51:18.185" v="132"/>
          <ac:spMkLst>
            <pc:docMk/>
            <pc:sldMk cId="2890272911" sldId="261"/>
            <ac:spMk id="11" creationId="{0ACD9ACD-6BF0-7B38-56EE-0816EDE63F25}"/>
          </ac:spMkLst>
        </pc:spChg>
        <pc:spChg chg="mod">
          <ac:chgData name="Sian Martin-Jankowski" userId="b5cba823-c84d-4c0c-9c03-dcf8925e02cc" providerId="ADAL" clId="{8CE48737-2593-4D22-A96E-991D162058B7}" dt="2026-06-23T06:51:18.185" v="132"/>
          <ac:spMkLst>
            <pc:docMk/>
            <pc:sldMk cId="2890272911" sldId="261"/>
            <ac:spMk id="12" creationId="{605EAEC7-5F87-666C-77BB-D67DF49C3F75}"/>
          </ac:spMkLst>
        </pc:spChg>
        <pc:spChg chg="mod">
          <ac:chgData name="Sian Martin-Jankowski" userId="b5cba823-c84d-4c0c-9c03-dcf8925e02cc" providerId="ADAL" clId="{8CE48737-2593-4D22-A96E-991D162058B7}" dt="2026-06-23T06:51:18.185" v="132"/>
          <ac:spMkLst>
            <pc:docMk/>
            <pc:sldMk cId="2890272911" sldId="261"/>
            <ac:spMk id="13" creationId="{9E158564-987C-0E8F-C8EF-606B806C25CB}"/>
          </ac:spMkLst>
        </pc:spChg>
        <pc:spChg chg="mod">
          <ac:chgData name="Sian Martin-Jankowski" userId="b5cba823-c84d-4c0c-9c03-dcf8925e02cc" providerId="ADAL" clId="{8CE48737-2593-4D22-A96E-991D162058B7}" dt="2026-06-23T06:51:18.185" v="132"/>
          <ac:spMkLst>
            <pc:docMk/>
            <pc:sldMk cId="2890272911" sldId="261"/>
            <ac:spMk id="15" creationId="{004CBC6F-1A93-295F-1481-9AD34FD6C70D}"/>
          </ac:spMkLst>
        </pc:spChg>
        <pc:spChg chg="mod">
          <ac:chgData name="Sian Martin-Jankowski" userId="b5cba823-c84d-4c0c-9c03-dcf8925e02cc" providerId="ADAL" clId="{8CE48737-2593-4D22-A96E-991D162058B7}" dt="2026-06-23T06:51:18.185" v="132"/>
          <ac:spMkLst>
            <pc:docMk/>
            <pc:sldMk cId="2890272911" sldId="261"/>
            <ac:spMk id="16" creationId="{B479EDE5-0D6E-AA71-E2AA-36D1C3C13D9A}"/>
          </ac:spMkLst>
        </pc:spChg>
        <pc:spChg chg="mod">
          <ac:chgData name="Sian Martin-Jankowski" userId="b5cba823-c84d-4c0c-9c03-dcf8925e02cc" providerId="ADAL" clId="{8CE48737-2593-4D22-A96E-991D162058B7}" dt="2026-06-23T06:51:18.185" v="132"/>
          <ac:spMkLst>
            <pc:docMk/>
            <pc:sldMk cId="2890272911" sldId="261"/>
            <ac:spMk id="17" creationId="{E77325F8-8E52-7DB0-7C9D-A08FBADD784B}"/>
          </ac:spMkLst>
        </pc:spChg>
        <pc:spChg chg="mod">
          <ac:chgData name="Sian Martin-Jankowski" userId="b5cba823-c84d-4c0c-9c03-dcf8925e02cc" providerId="ADAL" clId="{8CE48737-2593-4D22-A96E-991D162058B7}" dt="2026-06-23T06:51:18.185" v="132"/>
          <ac:spMkLst>
            <pc:docMk/>
            <pc:sldMk cId="2890272911" sldId="261"/>
            <ac:spMk id="18" creationId="{37695DF7-A6BC-2B5F-5364-06FF101EA888}"/>
          </ac:spMkLst>
        </pc:spChg>
        <pc:spChg chg="mod">
          <ac:chgData name="Sian Martin-Jankowski" userId="b5cba823-c84d-4c0c-9c03-dcf8925e02cc" providerId="ADAL" clId="{8CE48737-2593-4D22-A96E-991D162058B7}" dt="2026-06-23T06:51:18.185" v="132"/>
          <ac:spMkLst>
            <pc:docMk/>
            <pc:sldMk cId="2890272911" sldId="261"/>
            <ac:spMk id="19" creationId="{D6AE31A0-A706-D11F-58C4-BB40DC443ADA}"/>
          </ac:spMkLst>
        </pc:spChg>
        <pc:spChg chg="mod">
          <ac:chgData name="Sian Martin-Jankowski" userId="b5cba823-c84d-4c0c-9c03-dcf8925e02cc" providerId="ADAL" clId="{8CE48737-2593-4D22-A96E-991D162058B7}" dt="2026-06-23T06:51:18.185" v="132"/>
          <ac:spMkLst>
            <pc:docMk/>
            <pc:sldMk cId="2890272911" sldId="261"/>
            <ac:spMk id="20" creationId="{07E43D9E-F869-0C58-7505-14A9853E0A0C}"/>
          </ac:spMkLst>
        </pc:spChg>
        <pc:spChg chg="mod">
          <ac:chgData name="Sian Martin-Jankowski" userId="b5cba823-c84d-4c0c-9c03-dcf8925e02cc" providerId="ADAL" clId="{8CE48737-2593-4D22-A96E-991D162058B7}" dt="2026-06-23T06:51:18.185" v="132"/>
          <ac:spMkLst>
            <pc:docMk/>
            <pc:sldMk cId="2890272911" sldId="261"/>
            <ac:spMk id="22" creationId="{C8A8C4D8-C5BA-9085-2D84-941FC2AC935E}"/>
          </ac:spMkLst>
        </pc:spChg>
        <pc:spChg chg="mod">
          <ac:chgData name="Sian Martin-Jankowski" userId="b5cba823-c84d-4c0c-9c03-dcf8925e02cc" providerId="ADAL" clId="{8CE48737-2593-4D22-A96E-991D162058B7}" dt="2026-06-23T06:51:21.441" v="133"/>
          <ac:spMkLst>
            <pc:docMk/>
            <pc:sldMk cId="2890272911" sldId="261"/>
            <ac:spMk id="27" creationId="{B8E48E75-CFCF-DBD1-D154-CEA0E66B8B39}"/>
          </ac:spMkLst>
        </pc:spChg>
        <pc:spChg chg="mod">
          <ac:chgData name="Sian Martin-Jankowski" userId="b5cba823-c84d-4c0c-9c03-dcf8925e02cc" providerId="ADAL" clId="{8CE48737-2593-4D22-A96E-991D162058B7}" dt="2026-06-23T06:51:21.441" v="133"/>
          <ac:spMkLst>
            <pc:docMk/>
            <pc:sldMk cId="2890272911" sldId="261"/>
            <ac:spMk id="28" creationId="{487923A4-2D5E-6B64-C283-D8D86F75B884}"/>
          </ac:spMkLst>
        </pc:spChg>
        <pc:spChg chg="mod">
          <ac:chgData name="Sian Martin-Jankowski" userId="b5cba823-c84d-4c0c-9c03-dcf8925e02cc" providerId="ADAL" clId="{8CE48737-2593-4D22-A96E-991D162058B7}" dt="2026-06-23T06:51:21.441" v="133"/>
          <ac:spMkLst>
            <pc:docMk/>
            <pc:sldMk cId="2890272911" sldId="261"/>
            <ac:spMk id="29" creationId="{FDC7A3FE-0171-45CC-ED8F-849544C30F2C}"/>
          </ac:spMkLst>
        </pc:spChg>
        <pc:spChg chg="mod">
          <ac:chgData name="Sian Martin-Jankowski" userId="b5cba823-c84d-4c0c-9c03-dcf8925e02cc" providerId="ADAL" clId="{8CE48737-2593-4D22-A96E-991D162058B7}" dt="2026-06-23T06:51:21.441" v="133"/>
          <ac:spMkLst>
            <pc:docMk/>
            <pc:sldMk cId="2890272911" sldId="261"/>
            <ac:spMk id="30" creationId="{C3AFF492-E90D-0654-AD89-8FF02D2DDB87}"/>
          </ac:spMkLst>
        </pc:spChg>
        <pc:spChg chg="mod">
          <ac:chgData name="Sian Martin-Jankowski" userId="b5cba823-c84d-4c0c-9c03-dcf8925e02cc" providerId="ADAL" clId="{8CE48737-2593-4D22-A96E-991D162058B7}" dt="2026-06-23T06:51:21.441" v="133"/>
          <ac:spMkLst>
            <pc:docMk/>
            <pc:sldMk cId="2890272911" sldId="261"/>
            <ac:spMk id="31" creationId="{AFE0B13F-CCC7-E896-39F3-99D793EEC21C}"/>
          </ac:spMkLst>
        </pc:spChg>
        <pc:spChg chg="mod">
          <ac:chgData name="Sian Martin-Jankowski" userId="b5cba823-c84d-4c0c-9c03-dcf8925e02cc" providerId="ADAL" clId="{8CE48737-2593-4D22-A96E-991D162058B7}" dt="2026-06-23T06:51:21.441" v="133"/>
          <ac:spMkLst>
            <pc:docMk/>
            <pc:sldMk cId="2890272911" sldId="261"/>
            <ac:spMk id="34" creationId="{0ED8E54D-F468-9037-D71D-3610D0BFAB52}"/>
          </ac:spMkLst>
        </pc:spChg>
        <pc:spChg chg="mod">
          <ac:chgData name="Sian Martin-Jankowski" userId="b5cba823-c84d-4c0c-9c03-dcf8925e02cc" providerId="ADAL" clId="{8CE48737-2593-4D22-A96E-991D162058B7}" dt="2026-06-23T06:51:21.441" v="133"/>
          <ac:spMkLst>
            <pc:docMk/>
            <pc:sldMk cId="2890272911" sldId="261"/>
            <ac:spMk id="36" creationId="{5067310B-6B3D-56F5-2F78-6263590A5BDA}"/>
          </ac:spMkLst>
        </pc:spChg>
        <pc:spChg chg="mod">
          <ac:chgData name="Sian Martin-Jankowski" userId="b5cba823-c84d-4c0c-9c03-dcf8925e02cc" providerId="ADAL" clId="{8CE48737-2593-4D22-A96E-991D162058B7}" dt="2026-06-23T06:51:21.441" v="133"/>
          <ac:spMkLst>
            <pc:docMk/>
            <pc:sldMk cId="2890272911" sldId="261"/>
            <ac:spMk id="37" creationId="{84182B1A-2A28-1D18-848F-E47167030872}"/>
          </ac:spMkLst>
        </pc:spChg>
        <pc:spChg chg="mod">
          <ac:chgData name="Sian Martin-Jankowski" userId="b5cba823-c84d-4c0c-9c03-dcf8925e02cc" providerId="ADAL" clId="{8CE48737-2593-4D22-A96E-991D162058B7}" dt="2026-06-23T06:51:21.441" v="133"/>
          <ac:spMkLst>
            <pc:docMk/>
            <pc:sldMk cId="2890272911" sldId="261"/>
            <ac:spMk id="38" creationId="{EBA6E14F-D214-2529-909E-E5C6ABD2D276}"/>
          </ac:spMkLst>
        </pc:spChg>
        <pc:spChg chg="add mod">
          <ac:chgData name="Sian Martin-Jankowski" userId="b5cba823-c84d-4c0c-9c03-dcf8925e02cc" providerId="ADAL" clId="{8CE48737-2593-4D22-A96E-991D162058B7}" dt="2026-06-23T06:51:21.441" v="133"/>
          <ac:spMkLst>
            <pc:docMk/>
            <pc:sldMk cId="2890272911" sldId="261"/>
            <ac:spMk id="39" creationId="{E5E034EF-9560-986D-4158-D3C1FD46ABA1}"/>
          </ac:spMkLst>
        </pc:spChg>
        <pc:spChg chg="mod">
          <ac:chgData name="Sian Martin-Jankowski" userId="b5cba823-c84d-4c0c-9c03-dcf8925e02cc" providerId="ADAL" clId="{8CE48737-2593-4D22-A96E-991D162058B7}" dt="2026-06-23T06:52:26.571" v="152" actId="1076"/>
          <ac:spMkLst>
            <pc:docMk/>
            <pc:sldMk cId="2890272911" sldId="261"/>
            <ac:spMk id="42" creationId="{D84D4ECD-3751-B184-A4B2-6E9298DA35EE}"/>
          </ac:spMkLst>
        </pc:spChg>
        <pc:spChg chg="mod">
          <ac:chgData name="Sian Martin-Jankowski" userId="b5cba823-c84d-4c0c-9c03-dcf8925e02cc" providerId="ADAL" clId="{8CE48737-2593-4D22-A96E-991D162058B7}" dt="2026-06-23T06:52:26.571" v="152" actId="1076"/>
          <ac:spMkLst>
            <pc:docMk/>
            <pc:sldMk cId="2890272911" sldId="261"/>
            <ac:spMk id="43" creationId="{842E2A7E-A164-A96C-8C57-D5AA39AC0413}"/>
          </ac:spMkLst>
        </pc:spChg>
        <pc:spChg chg="mod">
          <ac:chgData name="Sian Martin-Jankowski" userId="b5cba823-c84d-4c0c-9c03-dcf8925e02cc" providerId="ADAL" clId="{8CE48737-2593-4D22-A96E-991D162058B7}" dt="2026-06-23T06:52:26.571" v="152" actId="1076"/>
          <ac:spMkLst>
            <pc:docMk/>
            <pc:sldMk cId="2890272911" sldId="261"/>
            <ac:spMk id="45" creationId="{D41BEF6F-2515-29B0-10C0-44601135CA54}"/>
          </ac:spMkLst>
        </pc:spChg>
        <pc:spChg chg="mod">
          <ac:chgData name="Sian Martin-Jankowski" userId="b5cba823-c84d-4c0c-9c03-dcf8925e02cc" providerId="ADAL" clId="{8CE48737-2593-4D22-A96E-991D162058B7}" dt="2026-06-23T06:52:26.571" v="152" actId="1076"/>
          <ac:spMkLst>
            <pc:docMk/>
            <pc:sldMk cId="2890272911" sldId="261"/>
            <ac:spMk id="46" creationId="{CD6A6535-062F-BBA7-C467-4F9EC99215FF}"/>
          </ac:spMkLst>
        </pc:spChg>
        <pc:spChg chg="mod">
          <ac:chgData name="Sian Martin-Jankowski" userId="b5cba823-c84d-4c0c-9c03-dcf8925e02cc" providerId="ADAL" clId="{8CE48737-2593-4D22-A96E-991D162058B7}" dt="2026-06-23T06:52:26.571" v="152" actId="1076"/>
          <ac:spMkLst>
            <pc:docMk/>
            <pc:sldMk cId="2890272911" sldId="261"/>
            <ac:spMk id="47" creationId="{50B4B8A0-50BB-9F2C-B325-018E4BA64EC7}"/>
          </ac:spMkLst>
        </pc:spChg>
        <pc:spChg chg="mod">
          <ac:chgData name="Sian Martin-Jankowski" userId="b5cba823-c84d-4c0c-9c03-dcf8925e02cc" providerId="ADAL" clId="{8CE48737-2593-4D22-A96E-991D162058B7}" dt="2026-06-23T06:52:26.571" v="152" actId="1076"/>
          <ac:spMkLst>
            <pc:docMk/>
            <pc:sldMk cId="2890272911" sldId="261"/>
            <ac:spMk id="49" creationId="{55564B92-B1FA-2883-2CDF-747EFC94C050}"/>
          </ac:spMkLst>
        </pc:spChg>
        <pc:spChg chg="mod">
          <ac:chgData name="Sian Martin-Jankowski" userId="b5cba823-c84d-4c0c-9c03-dcf8925e02cc" providerId="ADAL" clId="{8CE48737-2593-4D22-A96E-991D162058B7}" dt="2026-06-23T06:52:26.571" v="152" actId="1076"/>
          <ac:spMkLst>
            <pc:docMk/>
            <pc:sldMk cId="2890272911" sldId="261"/>
            <ac:spMk id="52" creationId="{917A7B57-3640-233A-D078-DBC9E3B5CC5E}"/>
          </ac:spMkLst>
        </pc:spChg>
        <pc:spChg chg="mod">
          <ac:chgData name="Sian Martin-Jankowski" userId="b5cba823-c84d-4c0c-9c03-dcf8925e02cc" providerId="ADAL" clId="{8CE48737-2593-4D22-A96E-991D162058B7}" dt="2026-06-23T06:52:26.571" v="152" actId="1076"/>
          <ac:spMkLst>
            <pc:docMk/>
            <pc:sldMk cId="2890272911" sldId="261"/>
            <ac:spMk id="53" creationId="{4C702076-1854-7090-0D97-F7353F2D3F02}"/>
          </ac:spMkLst>
        </pc:spChg>
        <pc:spChg chg="mod">
          <ac:chgData name="Sian Martin-Jankowski" userId="b5cba823-c84d-4c0c-9c03-dcf8925e02cc" providerId="ADAL" clId="{8CE48737-2593-4D22-A96E-991D162058B7}" dt="2026-06-23T06:52:26.571" v="152" actId="1076"/>
          <ac:spMkLst>
            <pc:docMk/>
            <pc:sldMk cId="2890272911" sldId="261"/>
            <ac:spMk id="54" creationId="{042D2B01-EE64-4C94-7902-1B11AAC9F721}"/>
          </ac:spMkLst>
        </pc:spChg>
        <pc:spChg chg="add mod">
          <ac:chgData name="Sian Martin-Jankowski" userId="b5cba823-c84d-4c0c-9c03-dcf8925e02cc" providerId="ADAL" clId="{8CE48737-2593-4D22-A96E-991D162058B7}" dt="2026-06-23T06:52:26.571" v="152" actId="1076"/>
          <ac:spMkLst>
            <pc:docMk/>
            <pc:sldMk cId="2890272911" sldId="261"/>
            <ac:spMk id="55" creationId="{2AA23AD0-54D6-5682-1D5D-3C8079D621E2}"/>
          </ac:spMkLst>
        </pc:spChg>
        <pc:spChg chg="mod">
          <ac:chgData name="Sian Martin-Jankowski" userId="b5cba823-c84d-4c0c-9c03-dcf8925e02cc" providerId="ADAL" clId="{8CE48737-2593-4D22-A96E-991D162058B7}" dt="2026-06-23T06:48:37.874" v="128" actId="790"/>
          <ac:spMkLst>
            <pc:docMk/>
            <pc:sldMk cId="2890272911" sldId="261"/>
            <ac:spMk id="58" creationId="{D76D3938-AE22-3611-51F9-ADEE5B9E1FDE}"/>
          </ac:spMkLst>
        </pc:spChg>
        <pc:spChg chg="mod">
          <ac:chgData name="Sian Martin-Jankowski" userId="b5cba823-c84d-4c0c-9c03-dcf8925e02cc" providerId="ADAL" clId="{8CE48737-2593-4D22-A96E-991D162058B7}" dt="2026-06-23T06:48:37.874" v="128" actId="790"/>
          <ac:spMkLst>
            <pc:docMk/>
            <pc:sldMk cId="2890272911" sldId="261"/>
            <ac:spMk id="64" creationId="{7BBAD02C-C238-04CB-6CAD-53ABE44D24E1}"/>
          </ac:spMkLst>
        </pc:spChg>
        <pc:spChg chg="mod">
          <ac:chgData name="Sian Martin-Jankowski" userId="b5cba823-c84d-4c0c-9c03-dcf8925e02cc" providerId="ADAL" clId="{8CE48737-2593-4D22-A96E-991D162058B7}" dt="2026-06-23T06:48:37.874" v="128" actId="790"/>
          <ac:spMkLst>
            <pc:docMk/>
            <pc:sldMk cId="2890272911" sldId="261"/>
            <ac:spMk id="65" creationId="{27BC57D7-FA0B-F5D8-2C28-AC96C73322D9}"/>
          </ac:spMkLst>
        </pc:spChg>
        <pc:spChg chg="mod">
          <ac:chgData name="Sian Martin-Jankowski" userId="b5cba823-c84d-4c0c-9c03-dcf8925e02cc" providerId="ADAL" clId="{8CE48737-2593-4D22-A96E-991D162058B7}" dt="2026-06-23T06:52:17.409" v="147" actId="1076"/>
          <ac:spMkLst>
            <pc:docMk/>
            <pc:sldMk cId="2890272911" sldId="261"/>
            <ac:spMk id="67" creationId="{B7B4E603-D413-B59F-5931-A48F96F6DCCA}"/>
          </ac:spMkLst>
        </pc:spChg>
        <pc:spChg chg="mod topLvl">
          <ac:chgData name="Sian Martin-Jankowski" userId="b5cba823-c84d-4c0c-9c03-dcf8925e02cc" providerId="ADAL" clId="{8CE48737-2593-4D22-A96E-991D162058B7}" dt="2026-06-23T06:52:17.409" v="147" actId="1076"/>
          <ac:spMkLst>
            <pc:docMk/>
            <pc:sldMk cId="2890272911" sldId="261"/>
            <ac:spMk id="68" creationId="{ADC35279-6556-50FD-E21A-5D55021904F6}"/>
          </ac:spMkLst>
        </pc:spChg>
        <pc:spChg chg="mod">
          <ac:chgData name="Sian Martin-Jankowski" userId="b5cba823-c84d-4c0c-9c03-dcf8925e02cc" providerId="ADAL" clId="{8CE48737-2593-4D22-A96E-991D162058B7}" dt="2026-06-23T06:51:48.594" v="144" actId="165"/>
          <ac:spMkLst>
            <pc:docMk/>
            <pc:sldMk cId="2890272911" sldId="261"/>
            <ac:spMk id="72" creationId="{32DA4344-7F86-5B07-706F-39BB7E92884C}"/>
          </ac:spMkLst>
        </pc:spChg>
        <pc:spChg chg="mod">
          <ac:chgData name="Sian Martin-Jankowski" userId="b5cba823-c84d-4c0c-9c03-dcf8925e02cc" providerId="ADAL" clId="{8CE48737-2593-4D22-A96E-991D162058B7}" dt="2026-06-23T06:51:48.594" v="144" actId="165"/>
          <ac:spMkLst>
            <pc:docMk/>
            <pc:sldMk cId="2890272911" sldId="261"/>
            <ac:spMk id="74" creationId="{0452C566-B480-D07B-B3F5-4EE889A5A9CC}"/>
          </ac:spMkLst>
        </pc:spChg>
        <pc:spChg chg="mod">
          <ac:chgData name="Sian Martin-Jankowski" userId="b5cba823-c84d-4c0c-9c03-dcf8925e02cc" providerId="ADAL" clId="{8CE48737-2593-4D22-A96E-991D162058B7}" dt="2026-06-23T06:51:48.594" v="144" actId="165"/>
          <ac:spMkLst>
            <pc:docMk/>
            <pc:sldMk cId="2890272911" sldId="261"/>
            <ac:spMk id="75" creationId="{25B4AA1D-04F3-5F9E-6112-FD0F4AD852B5}"/>
          </ac:spMkLst>
        </pc:spChg>
        <pc:spChg chg="mod">
          <ac:chgData name="Sian Martin-Jankowski" userId="b5cba823-c84d-4c0c-9c03-dcf8925e02cc" providerId="ADAL" clId="{8CE48737-2593-4D22-A96E-991D162058B7}" dt="2026-06-23T06:51:48.594" v="144" actId="165"/>
          <ac:spMkLst>
            <pc:docMk/>
            <pc:sldMk cId="2890272911" sldId="261"/>
            <ac:spMk id="76" creationId="{30B38A6E-0F74-5B5F-BC50-C4B72C13C720}"/>
          </ac:spMkLst>
        </pc:spChg>
        <pc:spChg chg="mod">
          <ac:chgData name="Sian Martin-Jankowski" userId="b5cba823-c84d-4c0c-9c03-dcf8925e02cc" providerId="ADAL" clId="{8CE48737-2593-4D22-A96E-991D162058B7}" dt="2026-06-23T06:51:48.594" v="144" actId="165"/>
          <ac:spMkLst>
            <pc:docMk/>
            <pc:sldMk cId="2890272911" sldId="261"/>
            <ac:spMk id="77" creationId="{34B5EE93-E544-FA82-D2D9-EB0C0BE50B7F}"/>
          </ac:spMkLst>
        </pc:spChg>
        <pc:spChg chg="mod">
          <ac:chgData name="Sian Martin-Jankowski" userId="b5cba823-c84d-4c0c-9c03-dcf8925e02cc" providerId="ADAL" clId="{8CE48737-2593-4D22-A96E-991D162058B7}" dt="2026-06-23T06:51:48.594" v="144" actId="165"/>
          <ac:spMkLst>
            <pc:docMk/>
            <pc:sldMk cId="2890272911" sldId="261"/>
            <ac:spMk id="78" creationId="{F3F53FB3-7C42-4B03-F1DE-F75C37915671}"/>
          </ac:spMkLst>
        </pc:spChg>
        <pc:spChg chg="mod">
          <ac:chgData name="Sian Martin-Jankowski" userId="b5cba823-c84d-4c0c-9c03-dcf8925e02cc" providerId="ADAL" clId="{8CE48737-2593-4D22-A96E-991D162058B7}" dt="2026-06-23T06:51:48.594" v="144" actId="165"/>
          <ac:spMkLst>
            <pc:docMk/>
            <pc:sldMk cId="2890272911" sldId="261"/>
            <ac:spMk id="80" creationId="{DA9C9778-BA32-8F91-257A-0346F50E8DA8}"/>
          </ac:spMkLst>
        </pc:spChg>
        <pc:spChg chg="mod">
          <ac:chgData name="Sian Martin-Jankowski" userId="b5cba823-c84d-4c0c-9c03-dcf8925e02cc" providerId="ADAL" clId="{8CE48737-2593-4D22-A96E-991D162058B7}" dt="2026-06-23T06:51:48.594" v="144" actId="165"/>
          <ac:spMkLst>
            <pc:docMk/>
            <pc:sldMk cId="2890272911" sldId="261"/>
            <ac:spMk id="81" creationId="{BB958C31-CA6B-C674-08BB-413462CA724D}"/>
          </ac:spMkLst>
        </pc:spChg>
        <pc:spChg chg="mod">
          <ac:chgData name="Sian Martin-Jankowski" userId="b5cba823-c84d-4c0c-9c03-dcf8925e02cc" providerId="ADAL" clId="{8CE48737-2593-4D22-A96E-991D162058B7}" dt="2026-06-23T06:51:48.594" v="144" actId="165"/>
          <ac:spMkLst>
            <pc:docMk/>
            <pc:sldMk cId="2890272911" sldId="261"/>
            <ac:spMk id="84" creationId="{9112D2E6-FED6-539F-0EC1-2B0BD4965D2B}"/>
          </ac:spMkLst>
        </pc:spChg>
        <pc:spChg chg="mod">
          <ac:chgData name="Sian Martin-Jankowski" userId="b5cba823-c84d-4c0c-9c03-dcf8925e02cc" providerId="ADAL" clId="{8CE48737-2593-4D22-A96E-991D162058B7}" dt="2026-06-23T06:52:17.409" v="147" actId="1076"/>
          <ac:spMkLst>
            <pc:docMk/>
            <pc:sldMk cId="2890272911" sldId="261"/>
            <ac:spMk id="85" creationId="{7F61A02A-65C1-DFDC-3617-FCD79D0B0CD8}"/>
          </ac:spMkLst>
        </pc:spChg>
        <pc:grpChg chg="mod">
          <ac:chgData name="Sian Martin-Jankowski" userId="b5cba823-c84d-4c0c-9c03-dcf8925e02cc" providerId="ADAL" clId="{8CE48737-2593-4D22-A96E-991D162058B7}" dt="2026-06-23T06:51:42.494" v="142" actId="164"/>
          <ac:grpSpMkLst>
            <pc:docMk/>
            <pc:sldMk cId="2890272911" sldId="261"/>
            <ac:grpSpMk id="41" creationId="{F7CC40BB-0ECB-0925-9CCE-06B26EA08EDC}"/>
          </ac:grpSpMkLst>
        </pc:grpChg>
        <pc:grpChg chg="add mod">
          <ac:chgData name="Sian Martin-Jankowski" userId="b5cba823-c84d-4c0c-9c03-dcf8925e02cc" providerId="ADAL" clId="{8CE48737-2593-4D22-A96E-991D162058B7}" dt="2026-06-23T06:51:42.494" v="142" actId="164"/>
          <ac:grpSpMkLst>
            <pc:docMk/>
            <pc:sldMk cId="2890272911" sldId="261"/>
            <ac:grpSpMk id="57" creationId="{5DB04776-A043-DCDD-211E-98592ACED36F}"/>
          </ac:grpSpMkLst>
        </pc:grpChg>
        <pc:grpChg chg="del">
          <ac:chgData name="Sian Martin-Jankowski" userId="b5cba823-c84d-4c0c-9c03-dcf8925e02cc" providerId="ADAL" clId="{8CE48737-2593-4D22-A96E-991D162058B7}" dt="2026-06-23T06:51:50.418" v="145" actId="478"/>
          <ac:grpSpMkLst>
            <pc:docMk/>
            <pc:sldMk cId="2890272911" sldId="261"/>
            <ac:grpSpMk id="69" creationId="{D1753ED2-30FD-CCE0-30A0-9AE802187E54}"/>
          </ac:grpSpMkLst>
        </pc:grpChg>
        <pc:grpChg chg="add del">
          <ac:chgData name="Sian Martin-Jankowski" userId="b5cba823-c84d-4c0c-9c03-dcf8925e02cc" providerId="ADAL" clId="{8CE48737-2593-4D22-A96E-991D162058B7}" dt="2026-06-23T06:51:39.656" v="140" actId="478"/>
          <ac:grpSpMkLst>
            <pc:docMk/>
            <pc:sldMk cId="2890272911" sldId="261"/>
            <ac:grpSpMk id="89" creationId="{00AD8965-9D35-596F-5DDB-231FAD87D74D}"/>
          </ac:grpSpMkLst>
        </pc:grpChg>
        <pc:picChg chg="add mod">
          <ac:chgData name="Sian Martin-Jankowski" userId="b5cba823-c84d-4c0c-9c03-dcf8925e02cc" providerId="ADAL" clId="{8CE48737-2593-4D22-A96E-991D162058B7}" dt="2026-06-23T06:50:51.843" v="131"/>
          <ac:picMkLst>
            <pc:docMk/>
            <pc:sldMk cId="2890272911" sldId="261"/>
            <ac:picMk id="2" creationId="{0DD5A4F1-AAA8-F363-2B7D-4BFC962710A9}"/>
          </ac:picMkLst>
        </pc:picChg>
        <pc:picChg chg="add mod">
          <ac:chgData name="Sian Martin-Jankowski" userId="b5cba823-c84d-4c0c-9c03-dcf8925e02cc" providerId="ADAL" clId="{8CE48737-2593-4D22-A96E-991D162058B7}" dt="2026-06-23T06:50:51.843" v="131"/>
          <ac:picMkLst>
            <pc:docMk/>
            <pc:sldMk cId="2890272911" sldId="261"/>
            <ac:picMk id="3" creationId="{9B791368-8AE2-C867-56A7-93F9794B56D7}"/>
          </ac:picMkLst>
        </pc:picChg>
        <pc:picChg chg="add mod">
          <ac:chgData name="Sian Martin-Jankowski" userId="b5cba823-c84d-4c0c-9c03-dcf8925e02cc" providerId="ADAL" clId="{8CE48737-2593-4D22-A96E-991D162058B7}" dt="2026-06-23T06:50:51.843" v="131"/>
          <ac:picMkLst>
            <pc:docMk/>
            <pc:sldMk cId="2890272911" sldId="261"/>
            <ac:picMk id="4" creationId="{6EF8E7BB-07C3-71D0-E065-20E29FC926CA}"/>
          </ac:picMkLst>
        </pc:picChg>
        <pc:picChg chg="mod">
          <ac:chgData name="Sian Martin-Jankowski" userId="b5cba823-c84d-4c0c-9c03-dcf8925e02cc" providerId="ADAL" clId="{8CE48737-2593-4D22-A96E-991D162058B7}" dt="2026-06-23T06:51:42.494" v="142" actId="164"/>
          <ac:picMkLst>
            <pc:docMk/>
            <pc:sldMk cId="2890272911" sldId="261"/>
            <ac:picMk id="56" creationId="{889F61A7-C314-AC3C-4A35-B438AA83DD2E}"/>
          </ac:picMkLst>
        </pc:picChg>
      </pc:sldChg>
      <pc:sldChg chg="modSp add del mod">
        <pc:chgData name="Sian Martin-Jankowski" userId="b5cba823-c84d-4c0c-9c03-dcf8925e02cc" providerId="ADAL" clId="{8CE48737-2593-4D22-A96E-991D162058B7}" dt="2026-06-23T07:16:44.944" v="186" actId="47"/>
        <pc:sldMkLst>
          <pc:docMk/>
          <pc:sldMk cId="4174707072" sldId="262"/>
        </pc:sldMkLst>
        <pc:spChg chg="mod">
          <ac:chgData name="Sian Martin-Jankowski" userId="b5cba823-c84d-4c0c-9c03-dcf8925e02cc" providerId="ADAL" clId="{8CE48737-2593-4D22-A96E-991D162058B7}" dt="2026-06-23T06:48:37.874" v="128" actId="790"/>
          <ac:spMkLst>
            <pc:docMk/>
            <pc:sldMk cId="4174707072" sldId="262"/>
            <ac:spMk id="2" creationId="{7CBA03D4-B5BE-488B-48CC-3E3666CB914A}"/>
          </ac:spMkLst>
        </pc:spChg>
        <pc:spChg chg="mod">
          <ac:chgData name="Sian Martin-Jankowski" userId="b5cba823-c84d-4c0c-9c03-dcf8925e02cc" providerId="ADAL" clId="{8CE48737-2593-4D22-A96E-991D162058B7}" dt="2026-06-23T06:48:37.874" v="128" actId="790"/>
          <ac:spMkLst>
            <pc:docMk/>
            <pc:sldMk cId="4174707072" sldId="262"/>
            <ac:spMk id="3" creationId="{327FB15C-8234-94A8-9636-A2CBB8E526E6}"/>
          </ac:spMkLst>
        </pc:spChg>
      </pc:sldChg>
      <pc:sldChg chg="modSp add del mod">
        <pc:chgData name="Sian Martin-Jankowski" userId="b5cba823-c84d-4c0c-9c03-dcf8925e02cc" providerId="ADAL" clId="{8CE48737-2593-4D22-A96E-991D162058B7}" dt="2026-06-23T06:48:37.874" v="128" actId="790"/>
        <pc:sldMkLst>
          <pc:docMk/>
          <pc:sldMk cId="3335861343" sldId="263"/>
        </pc:sldMkLst>
        <pc:spChg chg="mod">
          <ac:chgData name="Sian Martin-Jankowski" userId="b5cba823-c84d-4c0c-9c03-dcf8925e02cc" providerId="ADAL" clId="{8CE48737-2593-4D22-A96E-991D162058B7}" dt="2026-06-23T06:48:37.874" v="128" actId="790"/>
          <ac:spMkLst>
            <pc:docMk/>
            <pc:sldMk cId="3335861343" sldId="263"/>
            <ac:spMk id="2" creationId="{F3BCF6CD-E084-E1D8-B56D-7FCA0555433D}"/>
          </ac:spMkLst>
        </pc:spChg>
        <pc:spChg chg="mod">
          <ac:chgData name="Sian Martin-Jankowski" userId="b5cba823-c84d-4c0c-9c03-dcf8925e02cc" providerId="ADAL" clId="{8CE48737-2593-4D22-A96E-991D162058B7}" dt="2026-06-23T06:48:37.874" v="128" actId="790"/>
          <ac:spMkLst>
            <pc:docMk/>
            <pc:sldMk cId="3335861343" sldId="263"/>
            <ac:spMk id="3" creationId="{31E7AF4F-A061-443E-090F-D9188BCFC22D}"/>
          </ac:spMkLst>
        </pc:spChg>
      </pc:sldChg>
      <pc:sldChg chg="addSp delSp modSp add del mod modClrScheme chgLayout">
        <pc:chgData name="Sian Martin-Jankowski" userId="b5cba823-c84d-4c0c-9c03-dcf8925e02cc" providerId="ADAL" clId="{8CE48737-2593-4D22-A96E-991D162058B7}" dt="2026-06-23T06:48:37.874" v="128" actId="790"/>
        <pc:sldMkLst>
          <pc:docMk/>
          <pc:sldMk cId="253770399" sldId="264"/>
        </pc:sldMkLst>
        <pc:spChg chg="mod ord">
          <ac:chgData name="Sian Martin-Jankowski" userId="b5cba823-c84d-4c0c-9c03-dcf8925e02cc" providerId="ADAL" clId="{8CE48737-2593-4D22-A96E-991D162058B7}" dt="2026-06-23T06:48:37.874" v="128" actId="790"/>
          <ac:spMkLst>
            <pc:docMk/>
            <pc:sldMk cId="253770399" sldId="264"/>
            <ac:spMk id="2" creationId="{9CD7C6BD-21E0-BD95-BE0F-F9A30BCBD247}"/>
          </ac:spMkLst>
        </pc:spChg>
        <pc:spChg chg="mod ord">
          <ac:chgData name="Sian Martin-Jankowski" userId="b5cba823-c84d-4c0c-9c03-dcf8925e02cc" providerId="ADAL" clId="{8CE48737-2593-4D22-A96E-991D162058B7}" dt="2026-06-23T06:48:37.874" v="128" actId="790"/>
          <ac:spMkLst>
            <pc:docMk/>
            <pc:sldMk cId="253770399" sldId="264"/>
            <ac:spMk id="5" creationId="{3F9D7D92-6436-D961-82E9-3CCCDF1714EF}"/>
          </ac:spMkLst>
        </pc:spChg>
        <pc:spChg chg="add del mod">
          <ac:chgData name="Sian Martin-Jankowski" userId="b5cba823-c84d-4c0c-9c03-dcf8925e02cc" providerId="ADAL" clId="{8CE48737-2593-4D22-A96E-991D162058B7}" dt="2026-06-23T06:44:54.973" v="92" actId="478"/>
          <ac:spMkLst>
            <pc:docMk/>
            <pc:sldMk cId="253770399" sldId="264"/>
            <ac:spMk id="8" creationId="{EEEE56BC-BD82-993D-0605-E01224279663}"/>
          </ac:spMkLst>
        </pc:spChg>
        <pc:picChg chg="del mod ord">
          <ac:chgData name="Sian Martin-Jankowski" userId="b5cba823-c84d-4c0c-9c03-dcf8925e02cc" providerId="ADAL" clId="{8CE48737-2593-4D22-A96E-991D162058B7}" dt="2026-06-23T06:44:52.537" v="91" actId="478"/>
          <ac:picMkLst>
            <pc:docMk/>
            <pc:sldMk cId="253770399" sldId="264"/>
            <ac:picMk id="4" creationId="{2189C9F5-181B-FE0D-657E-10DAE4F6A4A7}"/>
          </ac:picMkLst>
        </pc:picChg>
        <pc:picChg chg="add mod">
          <ac:chgData name="Sian Martin-Jankowski" userId="b5cba823-c84d-4c0c-9c03-dcf8925e02cc" providerId="ADAL" clId="{8CE48737-2593-4D22-A96E-991D162058B7}" dt="2026-06-23T06:44:59.112" v="93" actId="1076"/>
          <ac:picMkLst>
            <pc:docMk/>
            <pc:sldMk cId="253770399" sldId="264"/>
            <ac:picMk id="6" creationId="{A493B354-698B-A5F7-BAC1-10D2942C440B}"/>
          </ac:picMkLst>
        </pc:picChg>
      </pc:sldChg>
      <pc:sldChg chg="modSp add del mod modClrScheme chgLayout">
        <pc:chgData name="Sian Martin-Jankowski" userId="b5cba823-c84d-4c0c-9c03-dcf8925e02cc" providerId="ADAL" clId="{8CE48737-2593-4D22-A96E-991D162058B7}" dt="2026-06-23T06:48:37.874" v="128" actId="790"/>
        <pc:sldMkLst>
          <pc:docMk/>
          <pc:sldMk cId="3191553899" sldId="265"/>
        </pc:sldMkLst>
        <pc:spChg chg="mod ord">
          <ac:chgData name="Sian Martin-Jankowski" userId="b5cba823-c84d-4c0c-9c03-dcf8925e02cc" providerId="ADAL" clId="{8CE48737-2593-4D22-A96E-991D162058B7}" dt="2026-06-23T06:48:37.874" v="128" actId="790"/>
          <ac:spMkLst>
            <pc:docMk/>
            <pc:sldMk cId="3191553899" sldId="265"/>
            <ac:spMk id="2" creationId="{E1FC6643-A412-CFD8-B23C-41E0DB523033}"/>
          </ac:spMkLst>
        </pc:spChg>
        <pc:spChg chg="mod ord">
          <ac:chgData name="Sian Martin-Jankowski" userId="b5cba823-c84d-4c0c-9c03-dcf8925e02cc" providerId="ADAL" clId="{8CE48737-2593-4D22-A96E-991D162058B7}" dt="2026-06-23T06:48:37.874" v="128" actId="790"/>
          <ac:spMkLst>
            <pc:docMk/>
            <pc:sldMk cId="3191553899" sldId="265"/>
            <ac:spMk id="4" creationId="{9174D2F0-C576-B07B-1C81-54BFCA269113}"/>
          </ac:spMkLst>
        </pc:spChg>
        <pc:picChg chg="mod ord">
          <ac:chgData name="Sian Martin-Jankowski" userId="b5cba823-c84d-4c0c-9c03-dcf8925e02cc" providerId="ADAL" clId="{8CE48737-2593-4D22-A96E-991D162058B7}" dt="2026-06-23T06:46:15.990" v="112" actId="1076"/>
          <ac:picMkLst>
            <pc:docMk/>
            <pc:sldMk cId="3191553899" sldId="265"/>
            <ac:picMk id="5" creationId="{F86DE648-4A2A-9BED-42BC-D9925F735AA7}"/>
          </ac:picMkLst>
        </pc:picChg>
      </pc:sldChg>
      <pc:sldChg chg="addSp modSp add del mod modClrScheme chgLayout">
        <pc:chgData name="Sian Martin-Jankowski" userId="b5cba823-c84d-4c0c-9c03-dcf8925e02cc" providerId="ADAL" clId="{8CE48737-2593-4D22-A96E-991D162058B7}" dt="2026-06-23T06:45:53.506" v="106" actId="47"/>
        <pc:sldMkLst>
          <pc:docMk/>
          <pc:sldMk cId="1855170539" sldId="266"/>
        </pc:sldMkLst>
        <pc:spChg chg="mod ord">
          <ac:chgData name="Sian Martin-Jankowski" userId="b5cba823-c84d-4c0c-9c03-dcf8925e02cc" providerId="ADAL" clId="{8CE48737-2593-4D22-A96E-991D162058B7}" dt="2026-06-23T06:45:22.841" v="99" actId="700"/>
          <ac:spMkLst>
            <pc:docMk/>
            <pc:sldMk cId="1855170539" sldId="266"/>
            <ac:spMk id="2" creationId="{3BA1C03B-9759-07CB-0DB7-5FF1B6E25817}"/>
          </ac:spMkLst>
        </pc:spChg>
        <pc:spChg chg="mod ord">
          <ac:chgData name="Sian Martin-Jankowski" userId="b5cba823-c84d-4c0c-9c03-dcf8925e02cc" providerId="ADAL" clId="{8CE48737-2593-4D22-A96E-991D162058B7}" dt="2026-06-23T06:45:22.841" v="99" actId="700"/>
          <ac:spMkLst>
            <pc:docMk/>
            <pc:sldMk cId="1855170539" sldId="266"/>
            <ac:spMk id="4" creationId="{757F833D-41B6-8148-5BA7-B4E02D2366F5}"/>
          </ac:spMkLst>
        </pc:spChg>
        <pc:picChg chg="add mod modCrop">
          <ac:chgData name="Sian Martin-Jankowski" userId="b5cba823-c84d-4c0c-9c03-dcf8925e02cc" providerId="ADAL" clId="{8CE48737-2593-4D22-A96E-991D162058B7}" dt="2026-06-22T05:36:18.770" v="78" actId="1076"/>
          <ac:picMkLst>
            <pc:docMk/>
            <pc:sldMk cId="1855170539" sldId="266"/>
            <ac:picMk id="3" creationId="{65929B63-B251-CFBC-434F-D43E7B979C1E}"/>
          </ac:picMkLst>
        </pc:picChg>
        <pc:picChg chg="mod ord modCrop">
          <ac:chgData name="Sian Martin-Jankowski" userId="b5cba823-c84d-4c0c-9c03-dcf8925e02cc" providerId="ADAL" clId="{8CE48737-2593-4D22-A96E-991D162058B7}" dt="2026-06-23T06:45:27.942" v="101" actId="1076"/>
          <ac:picMkLst>
            <pc:docMk/>
            <pc:sldMk cId="1855170539" sldId="266"/>
            <ac:picMk id="5" creationId="{C52291D9-F644-E265-E851-2923EADB2B60}"/>
          </ac:picMkLst>
        </pc:picChg>
        <pc:picChg chg="add mod modCrop">
          <ac:chgData name="Sian Martin-Jankowski" userId="b5cba823-c84d-4c0c-9c03-dcf8925e02cc" providerId="ADAL" clId="{8CE48737-2593-4D22-A96E-991D162058B7}" dt="2026-06-22T05:36:11.886" v="77" actId="1076"/>
          <ac:picMkLst>
            <pc:docMk/>
            <pc:sldMk cId="1855170539" sldId="266"/>
            <ac:picMk id="6" creationId="{D27E7925-5BE1-1909-9FDA-2223AA2EE7FC}"/>
          </ac:picMkLst>
        </pc:picChg>
        <pc:picChg chg="add mod modCrop">
          <ac:chgData name="Sian Martin-Jankowski" userId="b5cba823-c84d-4c0c-9c03-dcf8925e02cc" providerId="ADAL" clId="{8CE48737-2593-4D22-A96E-991D162058B7}" dt="2026-06-22T05:36:05.585" v="75" actId="1076"/>
          <ac:picMkLst>
            <pc:docMk/>
            <pc:sldMk cId="1855170539" sldId="266"/>
            <ac:picMk id="7" creationId="{A44F28F6-AE92-5AC4-E782-07D72FB92080}"/>
          </ac:picMkLst>
        </pc:picChg>
        <pc:picChg chg="add mod modCrop">
          <ac:chgData name="Sian Martin-Jankowski" userId="b5cba823-c84d-4c0c-9c03-dcf8925e02cc" providerId="ADAL" clId="{8CE48737-2593-4D22-A96E-991D162058B7}" dt="2026-06-22T05:36:08.656" v="76" actId="1076"/>
          <ac:picMkLst>
            <pc:docMk/>
            <pc:sldMk cId="1855170539" sldId="266"/>
            <ac:picMk id="8" creationId="{0FF297AC-658E-7EF5-4FD4-2A8E1F420152}"/>
          </ac:picMkLst>
        </pc:picChg>
      </pc:sldChg>
      <pc:sldChg chg="addSp delSp modSp add del mod">
        <pc:chgData name="Sian Martin-Jankowski" userId="b5cba823-c84d-4c0c-9c03-dcf8925e02cc" providerId="ADAL" clId="{8CE48737-2593-4D22-A96E-991D162058B7}" dt="2026-06-23T06:53:42.882" v="163" actId="164"/>
        <pc:sldMkLst>
          <pc:docMk/>
          <pc:sldMk cId="733205243" sldId="267"/>
        </pc:sldMkLst>
        <pc:spChg chg="mod">
          <ac:chgData name="Sian Martin-Jankowski" userId="b5cba823-c84d-4c0c-9c03-dcf8925e02cc" providerId="ADAL" clId="{8CE48737-2593-4D22-A96E-991D162058B7}" dt="2026-06-23T06:48:37.874" v="128" actId="790"/>
          <ac:spMkLst>
            <pc:docMk/>
            <pc:sldMk cId="733205243" sldId="267"/>
            <ac:spMk id="2" creationId="{382D5C62-A12B-38FD-6BDB-D31C2643B479}"/>
          </ac:spMkLst>
        </pc:spChg>
        <pc:spChg chg="mod">
          <ac:chgData name="Sian Martin-Jankowski" userId="b5cba823-c84d-4c0c-9c03-dcf8925e02cc" providerId="ADAL" clId="{8CE48737-2593-4D22-A96E-991D162058B7}" dt="2026-06-23T06:48:37.874" v="128" actId="790"/>
          <ac:spMkLst>
            <pc:docMk/>
            <pc:sldMk cId="733205243" sldId="267"/>
            <ac:spMk id="7" creationId="{A74F2F0A-C655-A2DA-C05A-62FA35A24CBA}"/>
          </ac:spMkLst>
        </pc:spChg>
        <pc:spChg chg="mod">
          <ac:chgData name="Sian Martin-Jankowski" userId="b5cba823-c84d-4c0c-9c03-dcf8925e02cc" providerId="ADAL" clId="{8CE48737-2593-4D22-A96E-991D162058B7}" dt="2026-06-23T06:53:00.964" v="153"/>
          <ac:spMkLst>
            <pc:docMk/>
            <pc:sldMk cId="733205243" sldId="267"/>
            <ac:spMk id="11" creationId="{2C338D30-B5A7-7E46-6C45-3B570679821D}"/>
          </ac:spMkLst>
        </pc:spChg>
        <pc:spChg chg="mod">
          <ac:chgData name="Sian Martin-Jankowski" userId="b5cba823-c84d-4c0c-9c03-dcf8925e02cc" providerId="ADAL" clId="{8CE48737-2593-4D22-A96E-991D162058B7}" dt="2026-06-23T06:48:37.874" v="128" actId="790"/>
          <ac:spMkLst>
            <pc:docMk/>
            <pc:sldMk cId="733205243" sldId="267"/>
            <ac:spMk id="13" creationId="{A180BA45-F4D2-A343-6058-7D56C255032E}"/>
          </ac:spMkLst>
        </pc:spChg>
        <pc:spChg chg="mod">
          <ac:chgData name="Sian Martin-Jankowski" userId="b5cba823-c84d-4c0c-9c03-dcf8925e02cc" providerId="ADAL" clId="{8CE48737-2593-4D22-A96E-991D162058B7}" dt="2026-06-23T06:48:37.874" v="128" actId="790"/>
          <ac:spMkLst>
            <pc:docMk/>
            <pc:sldMk cId="733205243" sldId="267"/>
            <ac:spMk id="14" creationId="{4906611A-5D19-6141-E8BA-92592CC2AFDE}"/>
          </ac:spMkLst>
        </pc:spChg>
        <pc:spChg chg="mod">
          <ac:chgData name="Sian Martin-Jankowski" userId="b5cba823-c84d-4c0c-9c03-dcf8925e02cc" providerId="ADAL" clId="{8CE48737-2593-4D22-A96E-991D162058B7}" dt="2026-06-23T06:48:37.874" v="128" actId="790"/>
          <ac:spMkLst>
            <pc:docMk/>
            <pc:sldMk cId="733205243" sldId="267"/>
            <ac:spMk id="15" creationId="{F0C8B624-A929-39A4-3587-D9427780749F}"/>
          </ac:spMkLst>
        </pc:spChg>
        <pc:spChg chg="mod">
          <ac:chgData name="Sian Martin-Jankowski" userId="b5cba823-c84d-4c0c-9c03-dcf8925e02cc" providerId="ADAL" clId="{8CE48737-2593-4D22-A96E-991D162058B7}" dt="2026-06-23T06:48:37.874" v="128" actId="790"/>
          <ac:spMkLst>
            <pc:docMk/>
            <pc:sldMk cId="733205243" sldId="267"/>
            <ac:spMk id="17" creationId="{4B45040D-6AA4-18FC-2EED-65C871028FA8}"/>
          </ac:spMkLst>
        </pc:spChg>
        <pc:spChg chg="mod">
          <ac:chgData name="Sian Martin-Jankowski" userId="b5cba823-c84d-4c0c-9c03-dcf8925e02cc" providerId="ADAL" clId="{8CE48737-2593-4D22-A96E-991D162058B7}" dt="2026-06-23T06:48:37.874" v="128" actId="790"/>
          <ac:spMkLst>
            <pc:docMk/>
            <pc:sldMk cId="733205243" sldId="267"/>
            <ac:spMk id="20" creationId="{ED32FEB8-DD71-A3B6-F0C3-CB633C989BF5}"/>
          </ac:spMkLst>
        </pc:spChg>
        <pc:spChg chg="mod">
          <ac:chgData name="Sian Martin-Jankowski" userId="b5cba823-c84d-4c0c-9c03-dcf8925e02cc" providerId="ADAL" clId="{8CE48737-2593-4D22-A96E-991D162058B7}" dt="2026-06-23T06:48:37.874" v="128" actId="790"/>
          <ac:spMkLst>
            <pc:docMk/>
            <pc:sldMk cId="733205243" sldId="267"/>
            <ac:spMk id="22" creationId="{6196E47F-0AB1-6899-EFE1-31C8733738E1}"/>
          </ac:spMkLst>
        </pc:spChg>
        <pc:spChg chg="mod">
          <ac:chgData name="Sian Martin-Jankowski" userId="b5cba823-c84d-4c0c-9c03-dcf8925e02cc" providerId="ADAL" clId="{8CE48737-2593-4D22-A96E-991D162058B7}" dt="2026-06-23T06:48:37.874" v="128" actId="790"/>
          <ac:spMkLst>
            <pc:docMk/>
            <pc:sldMk cId="733205243" sldId="267"/>
            <ac:spMk id="26" creationId="{6C5195CB-EADE-2C60-0FD0-EB415CD7E46D}"/>
          </ac:spMkLst>
        </pc:spChg>
        <pc:grpChg chg="mod">
          <ac:chgData name="Sian Martin-Jankowski" userId="b5cba823-c84d-4c0c-9c03-dcf8925e02cc" providerId="ADAL" clId="{8CE48737-2593-4D22-A96E-991D162058B7}" dt="2026-06-23T06:53:42.882" v="163" actId="164"/>
          <ac:grpSpMkLst>
            <pc:docMk/>
            <pc:sldMk cId="733205243" sldId="267"/>
            <ac:grpSpMk id="28" creationId="{65970576-7E1D-DC60-8CAC-EC4C2281D899}"/>
          </ac:grpSpMkLst>
        </pc:grpChg>
        <pc:grpChg chg="add mod">
          <ac:chgData name="Sian Martin-Jankowski" userId="b5cba823-c84d-4c0c-9c03-dcf8925e02cc" providerId="ADAL" clId="{8CE48737-2593-4D22-A96E-991D162058B7}" dt="2026-06-23T06:53:42.882" v="163" actId="164"/>
          <ac:grpSpMkLst>
            <pc:docMk/>
            <pc:sldMk cId="733205243" sldId="267"/>
            <ac:grpSpMk id="29" creationId="{784D3143-EE56-AB77-F642-921371E96046}"/>
          </ac:grpSpMkLst>
        </pc:grpChg>
        <pc:picChg chg="add mod modCrop">
          <ac:chgData name="Sian Martin-Jankowski" userId="b5cba823-c84d-4c0c-9c03-dcf8925e02cc" providerId="ADAL" clId="{8CE48737-2593-4D22-A96E-991D162058B7}" dt="2026-06-23T06:53:42.882" v="163" actId="164"/>
          <ac:picMkLst>
            <pc:docMk/>
            <pc:sldMk cId="733205243" sldId="267"/>
            <ac:picMk id="3" creationId="{7C834AF9-8D52-18B7-867A-25437E1DFFE4}"/>
          </ac:picMkLst>
        </pc:picChg>
        <pc:picChg chg="del">
          <ac:chgData name="Sian Martin-Jankowski" userId="b5cba823-c84d-4c0c-9c03-dcf8925e02cc" providerId="ADAL" clId="{8CE48737-2593-4D22-A96E-991D162058B7}" dt="2026-06-23T06:53:06.474" v="154" actId="478"/>
          <ac:picMkLst>
            <pc:docMk/>
            <pc:sldMk cId="733205243" sldId="267"/>
            <ac:picMk id="27" creationId="{98090566-7FBF-0AE6-9282-9734D1CA8DBC}"/>
          </ac:picMkLst>
        </pc:picChg>
      </pc:sldChg>
      <pc:sldChg chg="addSp delSp modSp add del mod modClrScheme delAnim modAnim chgLayout">
        <pc:chgData name="Sian Martin-Jankowski" userId="b5cba823-c84d-4c0c-9c03-dcf8925e02cc" providerId="ADAL" clId="{8CE48737-2593-4D22-A96E-991D162058B7}" dt="2026-06-23T06:58:36.722" v="173" actId="1076"/>
        <pc:sldMkLst>
          <pc:docMk/>
          <pc:sldMk cId="454373449" sldId="269"/>
        </pc:sldMkLst>
        <pc:spChg chg="mod ord">
          <ac:chgData name="Sian Martin-Jankowski" userId="b5cba823-c84d-4c0c-9c03-dcf8925e02cc" providerId="ADAL" clId="{8CE48737-2593-4D22-A96E-991D162058B7}" dt="2026-06-23T06:48:37.874" v="128" actId="790"/>
          <ac:spMkLst>
            <pc:docMk/>
            <pc:sldMk cId="454373449" sldId="269"/>
            <ac:spMk id="2" creationId="{96FCBB17-CA56-D7EE-78B6-5352C609181A}"/>
          </ac:spMkLst>
        </pc:spChg>
        <pc:spChg chg="add del mod ord">
          <ac:chgData name="Sian Martin-Jankowski" userId="b5cba823-c84d-4c0c-9c03-dcf8925e02cc" providerId="ADAL" clId="{8CE48737-2593-4D22-A96E-991D162058B7}" dt="2026-06-23T06:58:21.255" v="167" actId="478"/>
          <ac:spMkLst>
            <pc:docMk/>
            <pc:sldMk cId="454373449" sldId="269"/>
            <ac:spMk id="3" creationId="{58DE262D-17F8-D818-3A86-1E61E8548D33}"/>
          </ac:spMkLst>
        </pc:spChg>
        <pc:spChg chg="mod ord">
          <ac:chgData name="Sian Martin-Jankowski" userId="b5cba823-c84d-4c0c-9c03-dcf8925e02cc" providerId="ADAL" clId="{8CE48737-2593-4D22-A96E-991D162058B7}" dt="2026-06-23T06:48:37.874" v="128" actId="790"/>
          <ac:spMkLst>
            <pc:docMk/>
            <pc:sldMk cId="454373449" sldId="269"/>
            <ac:spMk id="4" creationId="{49D50127-5243-79C0-05D2-4B7C6B035B5D}"/>
          </ac:spMkLst>
        </pc:spChg>
        <pc:spChg chg="add mod">
          <ac:chgData name="Sian Martin-Jankowski" userId="b5cba823-c84d-4c0c-9c03-dcf8925e02cc" providerId="ADAL" clId="{8CE48737-2593-4D22-A96E-991D162058B7}" dt="2026-06-23T06:58:26.414" v="168"/>
          <ac:spMkLst>
            <pc:docMk/>
            <pc:sldMk cId="454373449" sldId="269"/>
            <ac:spMk id="8" creationId="{982012AD-0412-F4B6-E8A8-B60353532A6D}"/>
          </ac:spMkLst>
        </pc:spChg>
        <pc:spChg chg="add mod">
          <ac:chgData name="Sian Martin-Jankowski" userId="b5cba823-c84d-4c0c-9c03-dcf8925e02cc" providerId="ADAL" clId="{8CE48737-2593-4D22-A96E-991D162058B7}" dt="2026-06-23T06:58:26.414" v="168"/>
          <ac:spMkLst>
            <pc:docMk/>
            <pc:sldMk cId="454373449" sldId="269"/>
            <ac:spMk id="9" creationId="{19CD7373-D038-8299-2B04-939D7E96E844}"/>
          </ac:spMkLst>
        </pc:spChg>
        <pc:spChg chg="add mod">
          <ac:chgData name="Sian Martin-Jankowski" userId="b5cba823-c84d-4c0c-9c03-dcf8925e02cc" providerId="ADAL" clId="{8CE48737-2593-4D22-A96E-991D162058B7}" dt="2026-06-23T06:58:26.414" v="168"/>
          <ac:spMkLst>
            <pc:docMk/>
            <pc:sldMk cId="454373449" sldId="269"/>
            <ac:spMk id="10" creationId="{521648FF-92BE-0A17-3B96-C16BB27BEE87}"/>
          </ac:spMkLst>
        </pc:spChg>
        <pc:spChg chg="add mod">
          <ac:chgData name="Sian Martin-Jankowski" userId="b5cba823-c84d-4c0c-9c03-dcf8925e02cc" providerId="ADAL" clId="{8CE48737-2593-4D22-A96E-991D162058B7}" dt="2026-06-23T06:58:30.513" v="170"/>
          <ac:spMkLst>
            <pc:docMk/>
            <pc:sldMk cId="454373449" sldId="269"/>
            <ac:spMk id="11" creationId="{8B839703-797B-439C-C8D1-DA4702F82FCC}"/>
          </ac:spMkLst>
        </pc:spChg>
        <pc:spChg chg="add mod">
          <ac:chgData name="Sian Martin-Jankowski" userId="b5cba823-c84d-4c0c-9c03-dcf8925e02cc" providerId="ADAL" clId="{8CE48737-2593-4D22-A96E-991D162058B7}" dt="2026-06-23T06:58:30.513" v="170"/>
          <ac:spMkLst>
            <pc:docMk/>
            <pc:sldMk cId="454373449" sldId="269"/>
            <ac:spMk id="12" creationId="{0210724E-4B04-56E8-83E9-DC69DCDD507F}"/>
          </ac:spMkLst>
        </pc:spChg>
        <pc:spChg chg="add mod">
          <ac:chgData name="Sian Martin-Jankowski" userId="b5cba823-c84d-4c0c-9c03-dcf8925e02cc" providerId="ADAL" clId="{8CE48737-2593-4D22-A96E-991D162058B7}" dt="2026-06-23T06:58:30.513" v="170"/>
          <ac:spMkLst>
            <pc:docMk/>
            <pc:sldMk cId="454373449" sldId="269"/>
            <ac:spMk id="13" creationId="{A2515578-495F-6963-B323-B68238F59A0D}"/>
          </ac:spMkLst>
        </pc:spChg>
        <pc:spChg chg="add mod">
          <ac:chgData name="Sian Martin-Jankowski" userId="b5cba823-c84d-4c0c-9c03-dcf8925e02cc" providerId="ADAL" clId="{8CE48737-2593-4D22-A96E-991D162058B7}" dt="2026-06-23T06:58:36.722" v="173" actId="1076"/>
          <ac:spMkLst>
            <pc:docMk/>
            <pc:sldMk cId="454373449" sldId="269"/>
            <ac:spMk id="14" creationId="{A075F1C3-47D0-4DE0-47AD-70C7471A52D5}"/>
          </ac:spMkLst>
        </pc:spChg>
        <pc:spChg chg="add mod">
          <ac:chgData name="Sian Martin-Jankowski" userId="b5cba823-c84d-4c0c-9c03-dcf8925e02cc" providerId="ADAL" clId="{8CE48737-2593-4D22-A96E-991D162058B7}" dt="2026-06-23T06:58:36.722" v="173" actId="1076"/>
          <ac:spMkLst>
            <pc:docMk/>
            <pc:sldMk cId="454373449" sldId="269"/>
            <ac:spMk id="15" creationId="{6462CA70-512C-6C4A-C981-74705781920B}"/>
          </ac:spMkLst>
        </pc:spChg>
        <pc:spChg chg="add mod">
          <ac:chgData name="Sian Martin-Jankowski" userId="b5cba823-c84d-4c0c-9c03-dcf8925e02cc" providerId="ADAL" clId="{8CE48737-2593-4D22-A96E-991D162058B7}" dt="2026-06-23T06:58:36.722" v="173" actId="1076"/>
          <ac:spMkLst>
            <pc:docMk/>
            <pc:sldMk cId="454373449" sldId="269"/>
            <ac:spMk id="16" creationId="{A12B47C9-DCD5-97B5-73E4-EAA6875FBB36}"/>
          </ac:spMkLst>
        </pc:spChg>
        <pc:picChg chg="del">
          <ac:chgData name="Sian Martin-Jankowski" userId="b5cba823-c84d-4c0c-9c03-dcf8925e02cc" providerId="ADAL" clId="{8CE48737-2593-4D22-A96E-991D162058B7}" dt="2026-06-23T06:58:20.178" v="166" actId="478"/>
          <ac:picMkLst>
            <pc:docMk/>
            <pc:sldMk cId="454373449" sldId="269"/>
            <ac:picMk id="5" creationId="{BDEF5E02-B24A-4FEB-A031-014DFB8CBC0D}"/>
          </ac:picMkLst>
        </pc:picChg>
        <pc:picChg chg="del">
          <ac:chgData name="Sian Martin-Jankowski" userId="b5cba823-c84d-4c0c-9c03-dcf8925e02cc" providerId="ADAL" clId="{8CE48737-2593-4D22-A96E-991D162058B7}" dt="2026-06-23T06:58:19.750" v="165" actId="478"/>
          <ac:picMkLst>
            <pc:docMk/>
            <pc:sldMk cId="454373449" sldId="269"/>
            <ac:picMk id="6" creationId="{8347606D-E980-A459-EB0D-E100F811641C}"/>
          </ac:picMkLst>
        </pc:picChg>
        <pc:picChg chg="del">
          <ac:chgData name="Sian Martin-Jankowski" userId="b5cba823-c84d-4c0c-9c03-dcf8925e02cc" providerId="ADAL" clId="{8CE48737-2593-4D22-A96E-991D162058B7}" dt="2026-06-23T06:58:19.171" v="164" actId="478"/>
          <ac:picMkLst>
            <pc:docMk/>
            <pc:sldMk cId="454373449" sldId="269"/>
            <ac:picMk id="7" creationId="{C9D0DA21-FE04-844B-4114-C80C45C49234}"/>
          </ac:picMkLst>
        </pc:picChg>
      </pc:sldChg>
      <pc:sldChg chg="modSp add del mod modClrScheme chgLayout">
        <pc:chgData name="Sian Martin-Jankowski" userId="b5cba823-c84d-4c0c-9c03-dcf8925e02cc" providerId="ADAL" clId="{8CE48737-2593-4D22-A96E-991D162058B7}" dt="2026-06-23T06:48:37.874" v="128" actId="790"/>
        <pc:sldMkLst>
          <pc:docMk/>
          <pc:sldMk cId="4131763196" sldId="270"/>
        </pc:sldMkLst>
        <pc:spChg chg="mod ord">
          <ac:chgData name="Sian Martin-Jankowski" userId="b5cba823-c84d-4c0c-9c03-dcf8925e02cc" providerId="ADAL" clId="{8CE48737-2593-4D22-A96E-991D162058B7}" dt="2026-06-23T06:48:37.874" v="128" actId="790"/>
          <ac:spMkLst>
            <pc:docMk/>
            <pc:sldMk cId="4131763196" sldId="270"/>
            <ac:spMk id="2" creationId="{1BE3F5B6-4954-195B-3924-FADA555D87F8}"/>
          </ac:spMkLst>
        </pc:spChg>
        <pc:spChg chg="mod ord">
          <ac:chgData name="Sian Martin-Jankowski" userId="b5cba823-c84d-4c0c-9c03-dcf8925e02cc" providerId="ADAL" clId="{8CE48737-2593-4D22-A96E-991D162058B7}" dt="2026-06-23T06:48:37.874" v="128" actId="790"/>
          <ac:spMkLst>
            <pc:docMk/>
            <pc:sldMk cId="4131763196" sldId="270"/>
            <ac:spMk id="4" creationId="{62866AF0-AA68-BE2A-0508-9208D780F219}"/>
          </ac:spMkLst>
        </pc:spChg>
        <pc:picChg chg="mod ord">
          <ac:chgData name="Sian Martin-Jankowski" userId="b5cba823-c84d-4c0c-9c03-dcf8925e02cc" providerId="ADAL" clId="{8CE48737-2593-4D22-A96E-991D162058B7}" dt="2026-06-22T03:50:06.136" v="48" actId="1076"/>
          <ac:picMkLst>
            <pc:docMk/>
            <pc:sldMk cId="4131763196" sldId="270"/>
            <ac:picMk id="5" creationId="{53584667-06A2-5814-4C20-02278669F7C9}"/>
          </ac:picMkLst>
        </pc:picChg>
      </pc:sldChg>
      <pc:sldChg chg="addSp delSp modSp new add del mod ord">
        <pc:chgData name="Sian Martin-Jankowski" userId="b5cba823-c84d-4c0c-9c03-dcf8925e02cc" providerId="ADAL" clId="{8CE48737-2593-4D22-A96E-991D162058B7}" dt="2026-06-23T07:16:22.593" v="174" actId="478"/>
        <pc:sldMkLst>
          <pc:docMk/>
          <pc:sldMk cId="4177625904" sldId="271"/>
        </pc:sldMkLst>
        <pc:spChg chg="del">
          <ac:chgData name="Sian Martin-Jankowski" userId="b5cba823-c84d-4c0c-9c03-dcf8925e02cc" providerId="ADAL" clId="{8CE48737-2593-4D22-A96E-991D162058B7}" dt="2026-06-23T01:23:56.195" v="85" actId="478"/>
          <ac:spMkLst>
            <pc:docMk/>
            <pc:sldMk cId="4177625904" sldId="271"/>
            <ac:spMk id="2" creationId="{CECC5B67-9130-029C-5CC4-8FADD9D6E455}"/>
          </ac:spMkLst>
        </pc:spChg>
        <pc:spChg chg="del mod">
          <ac:chgData name="Sian Martin-Jankowski" userId="b5cba823-c84d-4c0c-9c03-dcf8925e02cc" providerId="ADAL" clId="{8CE48737-2593-4D22-A96E-991D162058B7}" dt="2026-06-23T07:16:22.593" v="174" actId="478"/>
          <ac:spMkLst>
            <pc:docMk/>
            <pc:sldMk cId="4177625904" sldId="271"/>
            <ac:spMk id="3" creationId="{DDC3371E-CE7D-FF2E-804C-AE4359860CF7}"/>
          </ac:spMkLst>
        </pc:spChg>
        <pc:spChg chg="mod">
          <ac:chgData name="Sian Martin-Jankowski" userId="b5cba823-c84d-4c0c-9c03-dcf8925e02cc" providerId="ADAL" clId="{8CE48737-2593-4D22-A96E-991D162058B7}" dt="2026-06-23T06:48:37.874" v="128" actId="790"/>
          <ac:spMkLst>
            <pc:docMk/>
            <pc:sldMk cId="4177625904" sldId="271"/>
            <ac:spMk id="4" creationId="{F51A99A1-74BA-1DB1-5FD7-D577BB64ADD0}"/>
          </ac:spMkLst>
        </pc:spChg>
        <pc:spChg chg="add mod">
          <ac:chgData name="Sian Martin-Jankowski" userId="b5cba823-c84d-4c0c-9c03-dcf8925e02cc" providerId="ADAL" clId="{8CE48737-2593-4D22-A96E-991D162058B7}" dt="2026-06-23T06:48:37.874" v="128" actId="790"/>
          <ac:spMkLst>
            <pc:docMk/>
            <pc:sldMk cId="4177625904" sldId="271"/>
            <ac:spMk id="5" creationId="{A94476E5-35FB-F102-6B2C-757746C13143}"/>
          </ac:spMkLst>
        </pc:spChg>
        <pc:picChg chg="add mod">
          <ac:chgData name="Sian Martin-Jankowski" userId="b5cba823-c84d-4c0c-9c03-dcf8925e02cc" providerId="ADAL" clId="{8CE48737-2593-4D22-A96E-991D162058B7}" dt="2026-06-23T01:23:52.154" v="84"/>
          <ac:picMkLst>
            <pc:docMk/>
            <pc:sldMk cId="4177625904" sldId="271"/>
            <ac:picMk id="6" creationId="{F6A231B0-D8E4-1B51-44C8-3AC742EB5E6B}"/>
          </ac:picMkLst>
        </pc:picChg>
        <pc:picChg chg="add mod">
          <ac:chgData name="Sian Martin-Jankowski" userId="b5cba823-c84d-4c0c-9c03-dcf8925e02cc" providerId="ADAL" clId="{8CE48737-2593-4D22-A96E-991D162058B7}" dt="2026-06-23T01:23:52.154" v="84"/>
          <ac:picMkLst>
            <pc:docMk/>
            <pc:sldMk cId="4177625904" sldId="271"/>
            <ac:picMk id="7" creationId="{0437BE9E-548C-352E-31C3-483597DA0D9E}"/>
          </ac:picMkLst>
        </pc:picChg>
      </pc:sldChg>
      <pc:sldChg chg="addSp delSp modSp new mod">
        <pc:chgData name="Sian Martin-Jankowski" userId="b5cba823-c84d-4c0c-9c03-dcf8925e02cc" providerId="ADAL" clId="{8CE48737-2593-4D22-A96E-991D162058B7}" dt="2026-06-23T06:49:40.476" v="130" actId="1076"/>
        <pc:sldMkLst>
          <pc:docMk/>
          <pc:sldMk cId="1802889883" sldId="272"/>
        </pc:sldMkLst>
        <pc:spChg chg="del">
          <ac:chgData name="Sian Martin-Jankowski" userId="b5cba823-c84d-4c0c-9c03-dcf8925e02cc" providerId="ADAL" clId="{8CE48737-2593-4D22-A96E-991D162058B7}" dt="2026-06-23T06:45:42.997" v="103" actId="478"/>
          <ac:spMkLst>
            <pc:docMk/>
            <pc:sldMk cId="1802889883" sldId="272"/>
            <ac:spMk id="2" creationId="{B91FAC39-69CB-76CE-910D-EF188A654A47}"/>
          </ac:spMkLst>
        </pc:spChg>
        <pc:spChg chg="del">
          <ac:chgData name="Sian Martin-Jankowski" userId="b5cba823-c84d-4c0c-9c03-dcf8925e02cc" providerId="ADAL" clId="{8CE48737-2593-4D22-A96E-991D162058B7}" dt="2026-06-23T06:45:44.303" v="104" actId="478"/>
          <ac:spMkLst>
            <pc:docMk/>
            <pc:sldMk cId="1802889883" sldId="272"/>
            <ac:spMk id="3" creationId="{BB6191C5-0DB2-C665-CD79-4F3A1A584276}"/>
          </ac:spMkLst>
        </pc:spChg>
        <pc:spChg chg="mod">
          <ac:chgData name="Sian Martin-Jankowski" userId="b5cba823-c84d-4c0c-9c03-dcf8925e02cc" providerId="ADAL" clId="{8CE48737-2593-4D22-A96E-991D162058B7}" dt="2026-06-23T06:48:37.874" v="128" actId="790"/>
          <ac:spMkLst>
            <pc:docMk/>
            <pc:sldMk cId="1802889883" sldId="272"/>
            <ac:spMk id="4" creationId="{1727BB69-128B-0EA1-441F-12DCF939C27C}"/>
          </ac:spMkLst>
        </pc:spChg>
        <pc:spChg chg="add mod">
          <ac:chgData name="Sian Martin-Jankowski" userId="b5cba823-c84d-4c0c-9c03-dcf8925e02cc" providerId="ADAL" clId="{8CE48737-2593-4D22-A96E-991D162058B7}" dt="2026-06-23T06:48:37.874" v="128" actId="790"/>
          <ac:spMkLst>
            <pc:docMk/>
            <pc:sldMk cId="1802889883" sldId="272"/>
            <ac:spMk id="5" creationId="{C8C85CF6-F4A9-0DA8-FB88-C0B2B7FE432D}"/>
          </ac:spMkLst>
        </pc:spChg>
        <pc:picChg chg="add mod">
          <ac:chgData name="Sian Martin-Jankowski" userId="b5cba823-c84d-4c0c-9c03-dcf8925e02cc" providerId="ADAL" clId="{8CE48737-2593-4D22-A96E-991D162058B7}" dt="2026-06-23T06:45:51.331" v="105"/>
          <ac:picMkLst>
            <pc:docMk/>
            <pc:sldMk cId="1802889883" sldId="272"/>
            <ac:picMk id="6" creationId="{FB1C916B-ECE6-C284-FC8C-86C02293D9AF}"/>
          </ac:picMkLst>
        </pc:picChg>
        <pc:picChg chg="add mod">
          <ac:chgData name="Sian Martin-Jankowski" userId="b5cba823-c84d-4c0c-9c03-dcf8925e02cc" providerId="ADAL" clId="{8CE48737-2593-4D22-A96E-991D162058B7}" dt="2026-06-23T06:49:37.159" v="129" actId="1076"/>
          <ac:picMkLst>
            <pc:docMk/>
            <pc:sldMk cId="1802889883" sldId="272"/>
            <ac:picMk id="7" creationId="{F45A1019-C77A-87F4-A8BC-0D385A2CA8E4}"/>
          </ac:picMkLst>
        </pc:picChg>
        <pc:picChg chg="add mod">
          <ac:chgData name="Sian Martin-Jankowski" userId="b5cba823-c84d-4c0c-9c03-dcf8925e02cc" providerId="ADAL" clId="{8CE48737-2593-4D22-A96E-991D162058B7}" dt="2026-06-23T06:45:51.331" v="105"/>
          <ac:picMkLst>
            <pc:docMk/>
            <pc:sldMk cId="1802889883" sldId="272"/>
            <ac:picMk id="8" creationId="{29213321-46FE-CA45-872A-D299CC5D4ED0}"/>
          </ac:picMkLst>
        </pc:picChg>
        <pc:picChg chg="add mod">
          <ac:chgData name="Sian Martin-Jankowski" userId="b5cba823-c84d-4c0c-9c03-dcf8925e02cc" providerId="ADAL" clId="{8CE48737-2593-4D22-A96E-991D162058B7}" dt="2026-06-23T06:45:51.331" v="105"/>
          <ac:picMkLst>
            <pc:docMk/>
            <pc:sldMk cId="1802889883" sldId="272"/>
            <ac:picMk id="9" creationId="{00E59324-BBF3-0C11-69A1-A73C9BDF40DF}"/>
          </ac:picMkLst>
        </pc:picChg>
        <pc:picChg chg="add mod">
          <ac:chgData name="Sian Martin-Jankowski" userId="b5cba823-c84d-4c0c-9c03-dcf8925e02cc" providerId="ADAL" clId="{8CE48737-2593-4D22-A96E-991D162058B7}" dt="2026-06-23T06:49:40.476" v="130" actId="1076"/>
          <ac:picMkLst>
            <pc:docMk/>
            <pc:sldMk cId="1802889883" sldId="272"/>
            <ac:picMk id="10" creationId="{4A38FAF7-79FE-31D6-E666-F4720DC658D1}"/>
          </ac:picMkLst>
        </pc:picChg>
      </pc:sldChg>
      <pc:sldChg chg="modSp new mod">
        <pc:chgData name="Sian Martin-Jankowski" userId="b5cba823-c84d-4c0c-9c03-dcf8925e02cc" providerId="ADAL" clId="{8CE48737-2593-4D22-A96E-991D162058B7}" dt="2026-06-23T07:16:42.751" v="185" actId="20577"/>
        <pc:sldMkLst>
          <pc:docMk/>
          <pc:sldMk cId="613399555" sldId="273"/>
        </pc:sldMkLst>
        <pc:spChg chg="mod">
          <ac:chgData name="Sian Martin-Jankowski" userId="b5cba823-c84d-4c0c-9c03-dcf8925e02cc" providerId="ADAL" clId="{8CE48737-2593-4D22-A96E-991D162058B7}" dt="2026-06-23T07:16:42.751" v="185" actId="20577"/>
          <ac:spMkLst>
            <pc:docMk/>
            <pc:sldMk cId="613399555" sldId="273"/>
            <ac:spMk id="2" creationId="{95AD2477-8A44-ECAB-94E3-759F6365F978}"/>
          </ac:spMkLst>
        </pc:spChg>
      </pc:sldChg>
      <pc:sldMasterChg chg="modSldLayout sldLayoutOrd">
        <pc:chgData name="Sian Martin-Jankowski" userId="b5cba823-c84d-4c0c-9c03-dcf8925e02cc" providerId="ADAL" clId="{8CE48737-2593-4D22-A96E-991D162058B7}" dt="2026-06-22T03:49:31.828" v="44" actId="1076"/>
        <pc:sldMasterMkLst>
          <pc:docMk/>
          <pc:sldMasterMk cId="945150977" sldId="2147483648"/>
        </pc:sldMasterMkLst>
        <pc:sldLayoutChg chg="addSp modSp mod">
          <pc:chgData name="Sian Martin-Jankowski" userId="b5cba823-c84d-4c0c-9c03-dcf8925e02cc" providerId="ADAL" clId="{8CE48737-2593-4D22-A96E-991D162058B7}" dt="2026-06-22T03:48:45.888" v="30" actId="1076"/>
          <pc:sldLayoutMkLst>
            <pc:docMk/>
            <pc:sldMasterMk cId="945150977" sldId="2147483648"/>
            <pc:sldLayoutMk cId="386847769" sldId="2147483653"/>
          </pc:sldLayoutMkLst>
          <pc:picChg chg="add mod">
            <ac:chgData name="Sian Martin-Jankowski" userId="b5cba823-c84d-4c0c-9c03-dcf8925e02cc" providerId="ADAL" clId="{8CE48737-2593-4D22-A96E-991D162058B7}" dt="2026-06-22T03:48:45.888" v="30" actId="1076"/>
            <ac:picMkLst>
              <pc:docMk/>
              <pc:sldMasterMk cId="945150977" sldId="2147483648"/>
              <pc:sldLayoutMk cId="386847769" sldId="2147483653"/>
              <ac:picMk id="2" creationId="{8B005DA1-27FF-5569-FAAE-E7D3E3DE1F1A}"/>
            </ac:picMkLst>
          </pc:picChg>
          <pc:picChg chg="mod">
            <ac:chgData name="Sian Martin-Jankowski" userId="b5cba823-c84d-4c0c-9c03-dcf8925e02cc" providerId="ADAL" clId="{8CE48737-2593-4D22-A96E-991D162058B7}" dt="2026-06-22T03:48:27.793" v="26" actId="1076"/>
            <ac:picMkLst>
              <pc:docMk/>
              <pc:sldMasterMk cId="945150977" sldId="2147483648"/>
              <pc:sldLayoutMk cId="386847769" sldId="2147483653"/>
              <ac:picMk id="8" creationId="{3DD68C91-1533-75E5-11C9-1BA7CAB9517C}"/>
            </ac:picMkLst>
          </pc:picChg>
        </pc:sldLayoutChg>
        <pc:sldLayoutChg chg="addSp modSp mod">
          <pc:chgData name="Sian Martin-Jankowski" userId="b5cba823-c84d-4c0c-9c03-dcf8925e02cc" providerId="ADAL" clId="{8CE48737-2593-4D22-A96E-991D162058B7}" dt="2026-06-22T03:49:31.828" v="44" actId="1076"/>
          <pc:sldLayoutMkLst>
            <pc:docMk/>
            <pc:sldMasterMk cId="945150977" sldId="2147483648"/>
            <pc:sldLayoutMk cId="2734990609" sldId="2147483655"/>
          </pc:sldLayoutMkLst>
          <pc:picChg chg="mod">
            <ac:chgData name="Sian Martin-Jankowski" userId="b5cba823-c84d-4c0c-9c03-dcf8925e02cc" providerId="ADAL" clId="{8CE48737-2593-4D22-A96E-991D162058B7}" dt="2026-06-22T03:49:23.360" v="43" actId="1076"/>
            <ac:picMkLst>
              <pc:docMk/>
              <pc:sldMasterMk cId="945150977" sldId="2147483648"/>
              <pc:sldLayoutMk cId="2734990609" sldId="2147483655"/>
              <ac:picMk id="5" creationId="{AD1D8965-765E-D1D4-E644-3F0669F9FFD3}"/>
            </ac:picMkLst>
          </pc:picChg>
          <pc:picChg chg="add mod">
            <ac:chgData name="Sian Martin-Jankowski" userId="b5cba823-c84d-4c0c-9c03-dcf8925e02cc" providerId="ADAL" clId="{8CE48737-2593-4D22-A96E-991D162058B7}" dt="2026-06-22T03:49:31.828" v="44" actId="1076"/>
            <ac:picMkLst>
              <pc:docMk/>
              <pc:sldMasterMk cId="945150977" sldId="2147483648"/>
              <pc:sldLayoutMk cId="2734990609" sldId="2147483655"/>
              <ac:picMk id="6" creationId="{28D6B581-0C63-8F91-B8E9-4FD5C861A86A}"/>
            </ac:picMkLst>
          </pc:picChg>
        </pc:sldLayoutChg>
        <pc:sldLayoutChg chg="addSp modSp mod ord">
          <pc:chgData name="Sian Martin-Jankowski" userId="b5cba823-c84d-4c0c-9c03-dcf8925e02cc" providerId="ADAL" clId="{8CE48737-2593-4D22-A96E-991D162058B7}" dt="2026-06-22T03:47:20.799" v="19" actId="20578"/>
          <pc:sldLayoutMkLst>
            <pc:docMk/>
            <pc:sldMasterMk cId="945150977" sldId="2147483648"/>
            <pc:sldLayoutMk cId="1741083937" sldId="2147483661"/>
          </pc:sldLayoutMkLst>
          <pc:spChg chg="mod ord">
            <ac:chgData name="Sian Martin-Jankowski" userId="b5cba823-c84d-4c0c-9c03-dcf8925e02cc" providerId="ADAL" clId="{8CE48737-2593-4D22-A96E-991D162058B7}" dt="2026-06-22T03:45:59.910" v="11" actId="14100"/>
            <ac:spMkLst>
              <pc:docMk/>
              <pc:sldMasterMk cId="945150977" sldId="2147483648"/>
              <pc:sldLayoutMk cId="1741083937" sldId="2147483661"/>
              <ac:spMk id="12" creationId="{9FBF34B0-E171-069E-44CB-FA0620F54698}"/>
            </ac:spMkLst>
          </pc:spChg>
          <pc:picChg chg="mod modCrop">
            <ac:chgData name="Sian Martin-Jankowski" userId="b5cba823-c84d-4c0c-9c03-dcf8925e02cc" providerId="ADAL" clId="{8CE48737-2593-4D22-A96E-991D162058B7}" dt="2026-06-22T03:46:14.171" v="15" actId="1076"/>
            <ac:picMkLst>
              <pc:docMk/>
              <pc:sldMasterMk cId="945150977" sldId="2147483648"/>
              <pc:sldLayoutMk cId="1741083937" sldId="2147483661"/>
              <ac:picMk id="5" creationId="{1FA49CBB-A9C2-BBF1-7F63-752EC18252CD}"/>
            </ac:picMkLst>
          </pc:picChg>
          <pc:picChg chg="add mod">
            <ac:chgData name="Sian Martin-Jankowski" userId="b5cba823-c84d-4c0c-9c03-dcf8925e02cc" providerId="ADAL" clId="{8CE48737-2593-4D22-A96E-991D162058B7}" dt="2026-06-22T03:46:11.057" v="14" actId="1076"/>
            <ac:picMkLst>
              <pc:docMk/>
              <pc:sldMasterMk cId="945150977" sldId="2147483648"/>
              <pc:sldLayoutMk cId="1741083937" sldId="2147483661"/>
              <ac:picMk id="7" creationId="{E5871FEB-D5E2-F0E5-B20D-9B20F887C892}"/>
            </ac:picMkLst>
          </pc:picChg>
        </pc:sldLayoutChg>
        <pc:sldLayoutChg chg="addSp modSp mod">
          <pc:chgData name="Sian Martin-Jankowski" userId="b5cba823-c84d-4c0c-9c03-dcf8925e02cc" providerId="ADAL" clId="{8CE48737-2593-4D22-A96E-991D162058B7}" dt="2026-06-22T03:48:12.426" v="25" actId="14100"/>
          <pc:sldLayoutMkLst>
            <pc:docMk/>
            <pc:sldMasterMk cId="945150977" sldId="2147483648"/>
            <pc:sldLayoutMk cId="425220092" sldId="2147483662"/>
          </pc:sldLayoutMkLst>
          <pc:picChg chg="mod modCrop">
            <ac:chgData name="Sian Martin-Jankowski" userId="b5cba823-c84d-4c0c-9c03-dcf8925e02cc" providerId="ADAL" clId="{8CE48737-2593-4D22-A96E-991D162058B7}" dt="2026-06-22T03:47:58.647" v="21" actId="732"/>
            <ac:picMkLst>
              <pc:docMk/>
              <pc:sldMasterMk cId="945150977" sldId="2147483648"/>
              <pc:sldLayoutMk cId="425220092" sldId="2147483662"/>
              <ac:picMk id="5" creationId="{1FA49CBB-A9C2-BBF1-7F63-752EC18252CD}"/>
            </ac:picMkLst>
          </pc:picChg>
          <pc:picChg chg="add mod">
            <ac:chgData name="Sian Martin-Jankowski" userId="b5cba823-c84d-4c0c-9c03-dcf8925e02cc" providerId="ADAL" clId="{8CE48737-2593-4D22-A96E-991D162058B7}" dt="2026-06-22T03:48:12.426" v="25" actId="14100"/>
            <ac:picMkLst>
              <pc:docMk/>
              <pc:sldMasterMk cId="945150977" sldId="2147483648"/>
              <pc:sldLayoutMk cId="425220092" sldId="2147483662"/>
              <ac:picMk id="6" creationId="{E03F65F2-8DF6-D630-1861-24592C0EC3D1}"/>
            </ac:picMkLst>
          </pc:picChg>
        </pc:sldLayoutChg>
        <pc:sldLayoutChg chg="addSp delSp modSp mod">
          <pc:chgData name="Sian Martin-Jankowski" userId="b5cba823-c84d-4c0c-9c03-dcf8925e02cc" providerId="ADAL" clId="{8CE48737-2593-4D22-A96E-991D162058B7}" dt="2026-06-22T03:47:40.443" v="20" actId="478"/>
          <pc:sldLayoutMkLst>
            <pc:docMk/>
            <pc:sldMasterMk cId="945150977" sldId="2147483648"/>
            <pc:sldLayoutMk cId="3596876032" sldId="2147483663"/>
          </pc:sldLayoutMkLst>
          <pc:picChg chg="add del mod">
            <ac:chgData name="Sian Martin-Jankowski" userId="b5cba823-c84d-4c0c-9c03-dcf8925e02cc" providerId="ADAL" clId="{8CE48737-2593-4D22-A96E-991D162058B7}" dt="2026-06-22T03:47:40.443" v="20" actId="478"/>
            <ac:picMkLst>
              <pc:docMk/>
              <pc:sldMasterMk cId="945150977" sldId="2147483648"/>
              <pc:sldLayoutMk cId="3596876032" sldId="2147483663"/>
              <ac:picMk id="5" creationId="{C1FA9258-D760-6578-1F0B-E54FFB7F1C54}"/>
            </ac:picMkLst>
          </pc:picChg>
        </pc:sldLayoutChg>
      </pc:sldMasterChg>
    </pc:docChg>
  </pc:docChgLst>
  <pc:docChgLst>
    <pc:chgData name="Sian Martin-Jankowski" userId="S::smartin-jankowski@ahpra.gov.au::b5cba823-c84d-4c0c-9c03-dcf8925e02cc" providerId="AD" clId="Web-{966A4D1B-78FC-0D28-C87E-062526148B96}"/>
    <pc:docChg chg="modSld">
      <pc:chgData name="Sian Martin-Jankowski" userId="S::smartin-jankowski@ahpra.gov.au::b5cba823-c84d-4c0c-9c03-dcf8925e02cc" providerId="AD" clId="Web-{966A4D1B-78FC-0D28-C87E-062526148B96}" dt="2026-06-03T02:19:14.548" v="7"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7FD8CD-BF69-4B0C-8C70-6C2B84A99E56}" type="datetimeFigureOut">
              <a:rPr lang="en-AU" smtClean="0"/>
              <a:t>23/06/2026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800CEC-3C11-4DB1-BAD2-89602222ECB0}" type="slidenum">
              <a:rPr lang="en-AU" smtClean="0"/>
              <a:t>‹#›</a:t>
            </a:fld>
            <a:endParaRPr lang="en-AU"/>
          </a:p>
        </p:txBody>
      </p:sp>
    </p:spTree>
    <p:extLst>
      <p:ext uri="{BB962C8B-B14F-4D97-AF65-F5344CB8AC3E}">
        <p14:creationId xmlns:p14="http://schemas.microsoft.com/office/powerpoint/2010/main" val="1634261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 would like to start with Acknowledgement of Country and take the opportunity to </a:t>
            </a:r>
            <a:r>
              <a:rPr lang="en-US" b="0" i="0" dirty="0">
                <a:solidFill>
                  <a:srgbClr val="000000"/>
                </a:solidFill>
                <a:effectLst/>
                <a:latin typeface="abcsans"/>
              </a:rPr>
              <a:t>show the respect we have for the country, the people and water we are on.</a:t>
            </a:r>
          </a:p>
          <a:p>
            <a:endParaRPr lang="en-US" i="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We </a:t>
            </a:r>
            <a:r>
              <a:rPr lang="en-US" dirty="0" err="1"/>
              <a:t>recognise</a:t>
            </a:r>
            <a:r>
              <a:rPr lang="en-US" dirty="0"/>
              <a:t> Aboriginal and Torres Strait Islander peoples as Traditional Owners of the land and pay our respects to their Elders past and present. </a:t>
            </a:r>
            <a:endParaRPr lang="en-US" b="1" dirty="0"/>
          </a:p>
          <a:p>
            <a:endParaRPr lang="en-US" dirty="0"/>
          </a:p>
          <a:p>
            <a:endParaRPr lang="en-US" b="1" dirty="0"/>
          </a:p>
          <a:p>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2</a:t>
            </a:fld>
            <a:endParaRPr lang="en-AU"/>
          </a:p>
        </p:txBody>
      </p:sp>
    </p:spTree>
    <p:extLst>
      <p:ext uri="{BB962C8B-B14F-4D97-AF65-F5344CB8AC3E}">
        <p14:creationId xmlns:p14="http://schemas.microsoft.com/office/powerpoint/2010/main" val="2904472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Different cohorts are using the MTS data in different ways</a:t>
            </a:r>
          </a:p>
          <a:p>
            <a:pPr marL="228600" indent="-228600">
              <a:buAutoNum type="arabicPeriod"/>
            </a:pPr>
            <a:r>
              <a:rPr lang="en-AU" dirty="0"/>
              <a:t>Students and doctors in training are utilising the results to understand and identify their preferred training positions and specialties</a:t>
            </a:r>
          </a:p>
          <a:p>
            <a:pPr marL="228600" indent="-228600">
              <a:buAutoNum type="arabicPeriod"/>
            </a:pPr>
            <a:r>
              <a:rPr lang="en-AU" dirty="0"/>
              <a:t>Employers are using the results to identify points of excellence and areas for improvement in order to attract and retain the best people and staff</a:t>
            </a:r>
          </a:p>
          <a:p>
            <a:pPr marL="228600" indent="-228600">
              <a:buAutoNum type="arabicPeriod"/>
            </a:pPr>
            <a:r>
              <a:rPr lang="en-AU" dirty="0"/>
              <a:t>Researchers can extract the data and use it as a data sources for publications, case studies, longitudinal studies, PhD’s etc.</a:t>
            </a:r>
          </a:p>
          <a:p>
            <a:pPr marL="228600" indent="-228600">
              <a:buAutoNum type="arabicPeriod"/>
            </a:pPr>
            <a:r>
              <a:rPr lang="en-AU" dirty="0"/>
              <a:t>Training providers can use the data to drive improvements in medical training and curriculum</a:t>
            </a:r>
          </a:p>
          <a:p>
            <a:pPr marL="228600" indent="-228600">
              <a:buAutoNum type="arabicPeriod"/>
            </a:pPr>
            <a:r>
              <a:rPr lang="en-AU" dirty="0"/>
              <a:t>Advocates can extract the data to use in advocacy pieces</a:t>
            </a:r>
          </a:p>
          <a:p>
            <a:pPr marL="228600" indent="-228600">
              <a:buAutoNum type="arabicPeriod"/>
            </a:pPr>
            <a:r>
              <a:rPr lang="en-AU" dirty="0"/>
              <a:t>The Medical Board, regulators and professional bodies are using the results to identify areas to be highlighted as well as those requiring strengthening. The results help to inform changes to standards, accreditation and training requirements</a:t>
            </a: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11</a:t>
            </a:fld>
            <a:endParaRPr lang="en-AU"/>
          </a:p>
        </p:txBody>
      </p:sp>
    </p:spTree>
    <p:extLst>
      <p:ext uri="{BB962C8B-B14F-4D97-AF65-F5344CB8AC3E}">
        <p14:creationId xmlns:p14="http://schemas.microsoft.com/office/powerpoint/2010/main" val="2672151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is a dedicated MTS website,  with loads of information about the survey, including results from 2019 to 2024.</a:t>
            </a:r>
          </a:p>
          <a:p>
            <a:endParaRPr lang="en-AU" dirty="0"/>
          </a:p>
          <a:p>
            <a:r>
              <a:rPr lang="en-AU" dirty="0"/>
              <a:t>All you need to know about the Survey is published on the website!</a:t>
            </a:r>
          </a:p>
          <a:p>
            <a:endParaRPr lang="en-AU" dirty="0"/>
          </a:p>
          <a:p>
            <a:r>
              <a:rPr lang="en-AU" dirty="0"/>
              <a:t>This includes:</a:t>
            </a:r>
          </a:p>
          <a:p>
            <a:pPr marL="171450" indent="-171450">
              <a:buFont typeface="Arial" panose="020B0604020202020204" pitchFamily="34" charset="0"/>
              <a:buChar char="•"/>
            </a:pPr>
            <a:r>
              <a:rPr lang="en-AU" dirty="0"/>
              <a:t>Results from the 2019, 2020, 2021, 2022, 2023, 2024 </a:t>
            </a:r>
            <a:r>
              <a:rPr lang="en-AU" u="sng" dirty="0">
                <a:highlight>
                  <a:srgbClr val="FFFF00"/>
                </a:highlight>
              </a:rPr>
              <a:t>and 2025 </a:t>
            </a:r>
            <a:r>
              <a:rPr lang="en-AU" dirty="0"/>
              <a:t>surveys</a:t>
            </a:r>
          </a:p>
          <a:p>
            <a:pPr marL="171450" indent="-171450">
              <a:buFont typeface="Arial" panose="020B0604020202020204" pitchFamily="34" charset="0"/>
              <a:buChar char="•"/>
            </a:pPr>
            <a:r>
              <a:rPr lang="en-AU" dirty="0"/>
              <a:t>Interactive dashboard where you can create your own tailored reports – with options to output in Excel or PDF</a:t>
            </a:r>
          </a:p>
          <a:p>
            <a:pPr marL="171450" indent="-171450">
              <a:buFont typeface="Arial" panose="020B0604020202020204" pitchFamily="34" charset="0"/>
              <a:buChar char="•"/>
            </a:pPr>
            <a:r>
              <a:rPr lang="en-AU" u="sng" dirty="0"/>
              <a:t>Watch the video to learn how to use the dashboard</a:t>
            </a:r>
          </a:p>
          <a:p>
            <a:pPr marL="171450" indent="-171450">
              <a:buFont typeface="Arial" panose="020B0604020202020204" pitchFamily="34" charset="0"/>
              <a:buChar char="•"/>
            </a:pPr>
            <a:r>
              <a:rPr lang="en-AU" dirty="0"/>
              <a:t>Communications toolkit</a:t>
            </a:r>
          </a:p>
          <a:p>
            <a:pPr marL="171450" indent="-171450">
              <a:buFont typeface="Arial" panose="020B0604020202020204" pitchFamily="34" charset="0"/>
              <a:buChar char="•"/>
            </a:pPr>
            <a:r>
              <a:rPr lang="en-AU" dirty="0"/>
              <a:t>Survey questions</a:t>
            </a: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12</a:t>
            </a:fld>
            <a:endParaRPr lang="en-AU"/>
          </a:p>
        </p:txBody>
      </p:sp>
    </p:spTree>
    <p:extLst>
      <p:ext uri="{BB962C8B-B14F-4D97-AF65-F5344CB8AC3E}">
        <p14:creationId xmlns:p14="http://schemas.microsoft.com/office/powerpoint/2010/main" val="133972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Arial" pitchFamily="34" charset="0"/>
                <a:ea typeface="ＭＳ Ｐゴシック" pitchFamily="-1" charset="-128"/>
                <a:cs typeface="+mn-cs"/>
              </a:rPr>
              <a:t>The annual Medical Training Survey is designed to get feedback from doctors in training in Australia to:</a:t>
            </a:r>
          </a:p>
          <a:p>
            <a:pPr lvl="0"/>
            <a:r>
              <a:rPr lang="en-AU" sz="1200" kern="1200" dirty="0">
                <a:solidFill>
                  <a:schemeClr val="tx1"/>
                </a:solidFill>
                <a:effectLst/>
                <a:latin typeface="Arial" pitchFamily="34" charset="0"/>
                <a:ea typeface="ＭＳ Ｐゴシック" pitchFamily="-1" charset="-128"/>
                <a:cs typeface="+mn-cs"/>
              </a:rPr>
              <a:t>better understand the quality of medical training in Australia</a:t>
            </a:r>
          </a:p>
          <a:p>
            <a:pPr lvl="0"/>
            <a:r>
              <a:rPr lang="en-AU" sz="1200" kern="1200" dirty="0">
                <a:solidFill>
                  <a:schemeClr val="tx1"/>
                </a:solidFill>
                <a:effectLst/>
                <a:latin typeface="Arial" pitchFamily="34" charset="0"/>
                <a:ea typeface="ＭＳ Ｐゴシック" pitchFamily="-1" charset="-128"/>
                <a:cs typeface="+mn-cs"/>
              </a:rPr>
              <a:t>identify how best to maintain and improve the quality of medical training in Australia, and</a:t>
            </a:r>
          </a:p>
          <a:p>
            <a:pPr lvl="0"/>
            <a:r>
              <a:rPr lang="en-AU" sz="1200" kern="1200" dirty="0">
                <a:solidFill>
                  <a:schemeClr val="tx1"/>
                </a:solidFill>
                <a:effectLst/>
                <a:latin typeface="Arial" pitchFamily="34" charset="0"/>
                <a:ea typeface="ＭＳ Ｐゴシック" pitchFamily="-1" charset="-128"/>
                <a:cs typeface="+mn-cs"/>
              </a:rPr>
              <a:t>identify issues in medical training that could impact on patient safety, including environment and culture, unacceptable behaviours and poor supervision, to enable stakeholder action.</a:t>
            </a:r>
          </a:p>
          <a:p>
            <a:endParaRPr lang="en-AU" dirty="0"/>
          </a:p>
          <a:p>
            <a:endParaRPr lang="en-AU" dirty="0"/>
          </a:p>
          <a:p>
            <a:r>
              <a:rPr lang="en-AU" dirty="0"/>
              <a:t>The Medical Training Survey has been running since 2019.</a:t>
            </a:r>
          </a:p>
          <a:p>
            <a:endParaRPr lang="en-US"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3</a:t>
            </a:fld>
            <a:endParaRPr lang="en-AU"/>
          </a:p>
        </p:txBody>
      </p:sp>
    </p:spTree>
    <p:extLst>
      <p:ext uri="{BB962C8B-B14F-4D97-AF65-F5344CB8AC3E}">
        <p14:creationId xmlns:p14="http://schemas.microsoft.com/office/powerpoint/2010/main" val="1229595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MTS is:</a:t>
            </a:r>
          </a:p>
          <a:p>
            <a:pPr marL="171450" indent="-171450">
              <a:buFont typeface="Arial" panose="020B0604020202020204" pitchFamily="34" charset="0"/>
              <a:buChar char="•"/>
            </a:pPr>
            <a:r>
              <a:rPr lang="en-AU" dirty="0"/>
              <a:t>Anonymous: </a:t>
            </a:r>
            <a:r>
              <a:rPr lang="en-AU" sz="1000" b="0" i="0" u="none" strike="noStrike" kern="1200" baseline="0" dirty="0">
                <a:solidFill>
                  <a:schemeClr val="tx1"/>
                </a:solidFill>
                <a:highlight>
                  <a:srgbClr val="FFFF00"/>
                </a:highlight>
                <a:latin typeface="Arial" pitchFamily="34" charset="0"/>
                <a:ea typeface="ＭＳ Ｐゴシック" pitchFamily="-1" charset="-128"/>
                <a:cs typeface="+mn-cs"/>
              </a:rPr>
              <a:t>The MTS is being administered by the MBA and Ahpra.  The MBA and Ahpra will provide de-identified data to our survey partner, EY Sweeney, who will analyse and report on the results in a de-identified and aggregate format. No personal information will be provided to EY Sweeney. Information participants provide in the MTS will be stored and handled securely. </a:t>
            </a:r>
          </a:p>
          <a:p>
            <a:pPr marL="171450" indent="-171450">
              <a:buFont typeface="Arial" panose="020B0604020202020204" pitchFamily="34" charset="0"/>
              <a:buChar char="•"/>
            </a:pPr>
            <a:r>
              <a:rPr lang="en-AU" dirty="0"/>
              <a:t>Profession-wide: The survey is provided to all doctors in training, across all specialties and years of practice. </a:t>
            </a:r>
            <a:r>
              <a:rPr lang="en-AU" sz="1200" b="0" i="0" dirty="0">
                <a:solidFill>
                  <a:srgbClr val="000000"/>
                </a:solidFill>
                <a:effectLst/>
                <a:latin typeface="DINOT"/>
              </a:rPr>
              <a:t>This includes interns, hospital medical officers, resident medical officers, non-accredited trainees, postgraduate trainees, principal house officers, registrars, specialist GP trainees and specialist non-GP trainees. Career medical officers who intend to undertake further postgraduate training in medicine can also participate.  </a:t>
            </a:r>
          </a:p>
          <a:p>
            <a:pPr marL="171450" indent="-171450">
              <a:buFont typeface="Arial" panose="020B0604020202020204" pitchFamily="34" charset="0"/>
              <a:buChar char="•"/>
            </a:pPr>
            <a:r>
              <a:rPr lang="en-AU" b="0" i="0" dirty="0">
                <a:solidFill>
                  <a:srgbClr val="000000"/>
                </a:solidFill>
                <a:effectLst/>
                <a:latin typeface="DINOT" panose="020B0504020101020102"/>
              </a:rPr>
              <a:t>Collaborative: A joint project from doctors in training, employers, educators, professional associations and regulators. </a:t>
            </a:r>
            <a:r>
              <a:rPr lang="en-AU" sz="1200" b="0" i="0" dirty="0">
                <a:solidFill>
                  <a:srgbClr val="000000"/>
                </a:solidFill>
                <a:effectLst/>
                <a:latin typeface="DINOT" panose="020B0504020101020102"/>
              </a:rPr>
              <a:t>Is supported by doctors in training, specialist colleges, employers, health departments, educators, the AMA, Doctors’ Health Services, Postgraduate Medical Councils, Australian Indigenous Doctors’ Association, the Australian Medical Council, the Medical Council of NSW, the Medical Board of Australia and Ahpra. </a:t>
            </a:r>
          </a:p>
          <a:p>
            <a:pPr marL="171450" indent="-171450">
              <a:buFont typeface="Arial" panose="020B0604020202020204" pitchFamily="34" charset="0"/>
              <a:buChar char="•"/>
            </a:pPr>
            <a:r>
              <a:rPr lang="en-AU" sz="1200" b="0" i="0" dirty="0">
                <a:solidFill>
                  <a:srgbClr val="000000"/>
                </a:solidFill>
                <a:effectLst/>
                <a:latin typeface="DINOT" panose="020B0504020101020102"/>
              </a:rPr>
              <a:t>National: it is the only national survey across Australia</a:t>
            </a:r>
          </a:p>
          <a:p>
            <a:pPr marL="171450" indent="-171450">
              <a:buFont typeface="Arial" panose="020B0604020202020204" pitchFamily="34" charset="0"/>
              <a:buChar char="•"/>
            </a:pPr>
            <a:r>
              <a:rPr lang="en-AU" sz="1200" b="0" i="0" dirty="0">
                <a:solidFill>
                  <a:srgbClr val="000000"/>
                </a:solidFill>
                <a:effectLst/>
                <a:latin typeface="DINOT" panose="020B0504020101020102"/>
              </a:rPr>
              <a:t>Annual: it runs every year at the time of registration renewal (Aug-and early October)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AU" sz="1200" b="0" i="0" strike="noStrike" dirty="0">
                <a:solidFill>
                  <a:srgbClr val="000000"/>
                </a:solidFill>
                <a:effectLst/>
                <a:latin typeface="DINOT" panose="020B0504020101020102"/>
              </a:rPr>
              <a:t>For doctors in training: Use your voice, do the Medical Training Survey. Use your data: MTS data is public and can inform your choice of training site and specialty</a:t>
            </a:r>
          </a:p>
          <a:p>
            <a:pPr marL="171450" indent="-171450">
              <a:buFont typeface="Arial" panose="020B0604020202020204" pitchFamily="34" charset="0"/>
              <a:buChar char="•"/>
            </a:pPr>
            <a:r>
              <a:rPr lang="en-AU" sz="1200" b="0" i="0" dirty="0">
                <a:solidFill>
                  <a:srgbClr val="000000"/>
                </a:solidFill>
                <a:effectLst/>
                <a:latin typeface="DINOT" panose="020B0504020101020102"/>
              </a:rPr>
              <a:t>Secure: MTS data is held secure by Ahpra and only de-identified data is shared with survey partner EY Sweeney</a:t>
            </a:r>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4</a:t>
            </a:fld>
            <a:endParaRPr lang="en-AU"/>
          </a:p>
        </p:txBody>
      </p:sp>
    </p:spTree>
    <p:extLst>
      <p:ext uri="{BB962C8B-B14F-4D97-AF65-F5344CB8AC3E}">
        <p14:creationId xmlns:p14="http://schemas.microsoft.com/office/powerpoint/2010/main" val="415682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Routine survey questions fall into six broad topics and ask for doctor in training feedback on the following issues: </a:t>
            </a:r>
          </a:p>
          <a:p>
            <a:pPr marL="171450" indent="-171450">
              <a:buFont typeface="Arial" panose="020B0604020202020204" pitchFamily="34" charset="0"/>
              <a:buChar char="•"/>
            </a:pPr>
            <a:r>
              <a:rPr lang="en-AU" dirty="0"/>
              <a:t>Demographic</a:t>
            </a:r>
          </a:p>
          <a:p>
            <a:pPr marL="171450" indent="-171450">
              <a:buFont typeface="Arial" panose="020B0604020202020204" pitchFamily="34" charset="0"/>
              <a:buChar char="•"/>
            </a:pPr>
            <a:r>
              <a:rPr lang="en-AU" dirty="0"/>
              <a:t>Training program curriculum</a:t>
            </a:r>
          </a:p>
          <a:p>
            <a:pPr marL="171450" indent="-171450">
              <a:buFont typeface="Arial" panose="020B0604020202020204" pitchFamily="34" charset="0"/>
              <a:buChar char="•"/>
            </a:pPr>
            <a:r>
              <a:rPr lang="en-AU" dirty="0"/>
              <a:t>Training program assessment</a:t>
            </a:r>
          </a:p>
          <a:p>
            <a:pPr marL="171450" indent="-171450">
              <a:buFont typeface="Arial" panose="020B0604020202020204" pitchFamily="34" charset="0"/>
              <a:buChar char="•"/>
            </a:pPr>
            <a:r>
              <a:rPr lang="en-AU" dirty="0"/>
              <a:t>College engagement with trainees</a:t>
            </a:r>
          </a:p>
          <a:p>
            <a:pPr marL="171450" indent="-171450">
              <a:buFont typeface="Arial" panose="020B0604020202020204" pitchFamily="34" charset="0"/>
              <a:buChar char="•"/>
            </a:pPr>
            <a:r>
              <a:rPr lang="en-AU" dirty="0"/>
              <a:t>Workplace environment and culture</a:t>
            </a:r>
          </a:p>
          <a:p>
            <a:pPr marL="171450" indent="-171450">
              <a:buFont typeface="Arial" panose="020B0604020202020204" pitchFamily="34" charset="0"/>
              <a:buChar char="•"/>
            </a:pPr>
            <a:r>
              <a:rPr lang="en-AU" dirty="0"/>
              <a:t>Access to teaching</a:t>
            </a:r>
          </a:p>
          <a:p>
            <a:pPr marL="171450" indent="-171450">
              <a:buFont typeface="Arial" panose="020B0604020202020204" pitchFamily="34" charset="0"/>
              <a:buChar char="•"/>
            </a:pPr>
            <a:r>
              <a:rPr lang="en-AU" dirty="0"/>
              <a:t>Clinical supervision</a:t>
            </a:r>
          </a:p>
          <a:p>
            <a:pPr marL="171450" indent="-171450">
              <a:buFont typeface="Arial" panose="020B0604020202020204" pitchFamily="34" charset="0"/>
              <a:buChar char="•"/>
            </a:pPr>
            <a:r>
              <a:rPr lang="en-AU" dirty="0"/>
              <a:t>Training post orientation</a:t>
            </a:r>
          </a:p>
          <a:p>
            <a:pPr marL="171450" indent="-171450">
              <a:buFont typeface="Arial" panose="020B0604020202020204" pitchFamily="34" charset="0"/>
              <a:buChar char="•"/>
            </a:pPr>
            <a:r>
              <a:rPr lang="en-AU" dirty="0"/>
              <a:t>Wellbeing </a:t>
            </a:r>
          </a:p>
          <a:p>
            <a:pPr marL="171450" indent="-171450">
              <a:buFont typeface="Arial" panose="020B0604020202020204" pitchFamily="34" charset="0"/>
              <a:buChar char="•"/>
            </a:pPr>
            <a:r>
              <a:rPr lang="en-AU" dirty="0"/>
              <a:t>Patient safety</a:t>
            </a:r>
          </a:p>
          <a:p>
            <a:pPr marL="171450" indent="-171450">
              <a:buFont typeface="Arial" panose="020B0604020202020204" pitchFamily="34" charset="0"/>
              <a:buChar char="•"/>
            </a:pPr>
            <a:r>
              <a:rPr lang="en-AU" dirty="0"/>
              <a:t>Overall satisfaction</a:t>
            </a:r>
          </a:p>
          <a:p>
            <a:pPr marL="171450" indent="-171450">
              <a:buFont typeface="Arial" panose="020B0604020202020204" pitchFamily="34" charset="0"/>
              <a:buChar char="•"/>
            </a:pPr>
            <a:r>
              <a:rPr lang="en-AU" dirty="0"/>
              <a:t>Future career intentions</a:t>
            </a:r>
          </a:p>
          <a:p>
            <a:pPr marL="171450" indent="-171450">
              <a:buFont typeface="Arial" panose="020B0604020202020204" pitchFamily="34" charset="0"/>
              <a:buChar char="•"/>
            </a:pPr>
            <a:r>
              <a:rPr lang="en-AU" dirty="0"/>
              <a:t>About you</a:t>
            </a:r>
          </a:p>
          <a:p>
            <a:endParaRPr lang="en-AU" dirty="0"/>
          </a:p>
          <a:p>
            <a:r>
              <a:rPr lang="en-AU" dirty="0"/>
              <a:t>Survey questions are tailored to the needs of each group of doctors in training.</a:t>
            </a: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5</a:t>
            </a:fld>
            <a:endParaRPr lang="en-AU"/>
          </a:p>
        </p:txBody>
      </p:sp>
    </p:spTree>
    <p:extLst>
      <p:ext uri="{BB962C8B-B14F-4D97-AF65-F5344CB8AC3E}">
        <p14:creationId xmlns:p14="http://schemas.microsoft.com/office/powerpoint/2010/main" val="195051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Your feedback helps! </a:t>
            </a:r>
          </a:p>
          <a:p>
            <a:endParaRPr lang="en-US" sz="1200" dirty="0"/>
          </a:p>
          <a:p>
            <a:r>
              <a:rPr lang="en-US" sz="1200" dirty="0"/>
              <a:t>It is safe and confidential to do the MTS. Survey data is de-identified in reporting of results. Only de-identified data is shared with the Board and Ahpra. </a:t>
            </a:r>
          </a:p>
          <a:p>
            <a:r>
              <a:rPr lang="en-US" sz="1200" dirty="0"/>
              <a:t>The MTS encourages trainees to reflect on their medical training and teaching and provide feedback to support continuous improvement. </a:t>
            </a:r>
          </a:p>
          <a:p>
            <a:r>
              <a:rPr lang="en-US" sz="1200" dirty="0"/>
              <a:t>Reflective practice is a cornerstone of good medical practice and of the Professional Performance Framework. </a:t>
            </a:r>
          </a:p>
          <a:p>
            <a:endParaRPr lang="en-US" sz="1200" dirty="0"/>
          </a:p>
          <a:p>
            <a:r>
              <a:rPr lang="en-US" sz="1200" dirty="0"/>
              <a:t>MTS data is a valuable quality improvement tool for stakeholders who are developing and delivering medical training. </a:t>
            </a:r>
          </a:p>
          <a:p>
            <a:r>
              <a:rPr lang="en-US" sz="1200" dirty="0"/>
              <a:t>Visit MedicalTrainingSurvey.gov.au to read how stakeholders are using the results to drive positive change in medical training in Australia. </a:t>
            </a:r>
          </a:p>
          <a:p>
            <a:endParaRPr lang="en-US" sz="1700" dirty="0"/>
          </a:p>
          <a:p>
            <a:endParaRPr lang="en-AU" sz="1700"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6</a:t>
            </a:fld>
            <a:endParaRPr lang="en-AU"/>
          </a:p>
        </p:txBody>
      </p:sp>
    </p:spTree>
    <p:extLst>
      <p:ext uri="{BB962C8B-B14F-4D97-AF65-F5344CB8AC3E}">
        <p14:creationId xmlns:p14="http://schemas.microsoft.com/office/powerpoint/2010/main" val="865686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5 versions of the MTS, one each for. </a:t>
            </a:r>
          </a:p>
          <a:p>
            <a:pPr marL="236601" indent="-236601">
              <a:buAutoNum type="arabicPeriod"/>
            </a:pPr>
            <a:r>
              <a:rPr lang="en-AU" dirty="0"/>
              <a:t>Interns</a:t>
            </a:r>
          </a:p>
          <a:p>
            <a:pPr marL="236601" indent="-236601">
              <a:buAutoNum type="arabicPeriod"/>
            </a:pPr>
            <a:r>
              <a:rPr lang="en-AU" dirty="0"/>
              <a:t>Prevocational and unaccredited trainees</a:t>
            </a:r>
          </a:p>
          <a:p>
            <a:pPr marL="236601" indent="-236601">
              <a:buAutoNum type="arabicPeriod"/>
            </a:pPr>
            <a:r>
              <a:rPr lang="en-AU" dirty="0"/>
              <a:t>Specialist trainees (non-GP)</a:t>
            </a:r>
          </a:p>
          <a:p>
            <a:pPr marL="236601" indent="-236601">
              <a:buAutoNum type="arabicPeriod"/>
            </a:pPr>
            <a:r>
              <a:rPr lang="en-AU" dirty="0"/>
              <a:t>Specialist GP trainees</a:t>
            </a:r>
          </a:p>
          <a:p>
            <a:pPr marL="236601" indent="-236601">
              <a:buAutoNum type="arabicPeriod"/>
            </a:pPr>
            <a:r>
              <a:rPr lang="en-AU" dirty="0"/>
              <a:t>IMGs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Most questions are common across all surveys, the rest are tailored to each group of doctors in training:</a:t>
            </a:r>
            <a:br>
              <a:rPr lang="en-AU" dirty="0"/>
            </a:br>
            <a:r>
              <a:rPr lang="en-AU" sz="1200" dirty="0">
                <a:effectLst/>
                <a:latin typeface="Segoe UI" panose="020B0502040204020203" pitchFamily="34" charset="0"/>
              </a:rPr>
              <a:t>There are different versions of the survey to reflect the particular training environment of doctors at different stages in their training. For example, questions that we ask interns and accredited trainees, reflect </a:t>
            </a:r>
            <a:r>
              <a:rPr lang="en-AU" sz="1000" dirty="0">
                <a:effectLst/>
                <a:latin typeface="Segoe UI" panose="020B0502040204020203" pitchFamily="34" charset="0"/>
              </a:rPr>
              <a:t>their unique training environments </a:t>
            </a:r>
            <a:endParaRPr lang="en-AU" dirty="0"/>
          </a:p>
          <a:p>
            <a:endParaRPr lang="en-AU" dirty="0"/>
          </a:p>
          <a:p>
            <a:r>
              <a:rPr lang="en-AU" dirty="0"/>
              <a:t>The MTS builds on doctor in training surveys conducted by jurisdictions and colleges </a:t>
            </a:r>
          </a:p>
          <a:p>
            <a:endParaRPr lang="en-AU" dirty="0"/>
          </a:p>
          <a:p>
            <a:r>
              <a:rPr lang="en-AU" dirty="0"/>
              <a:t>The MTS generates national, cross profession data being used to improve medical training.</a:t>
            </a:r>
          </a:p>
          <a:p>
            <a:endParaRPr lang="en-AU" dirty="0"/>
          </a:p>
          <a:p>
            <a:r>
              <a:rPr lang="en-AU" sz="1200" dirty="0">
                <a:effectLst/>
                <a:latin typeface="Segoe UI" panose="020B0502040204020203" pitchFamily="34" charset="0"/>
              </a:rPr>
              <a:t>Doctors in training helped design the Medical Training Survey from the beginning. There are doctor in training representatives that sit on the governance structure.</a:t>
            </a:r>
            <a:br>
              <a:rPr lang="en-AU" sz="1200" dirty="0">
                <a:effectLst/>
                <a:latin typeface="Segoe UI" panose="020B0502040204020203" pitchFamily="34" charset="0"/>
              </a:rPr>
            </a:br>
            <a:r>
              <a:rPr lang="en-AU" sz="1200" dirty="0">
                <a:effectLst/>
                <a:latin typeface="Segoe UI" panose="020B0502040204020203" pitchFamily="34" charset="0"/>
              </a:rPr>
              <a:t>Other doctors in training have helped by testing the survey questions. We wanted to make sure the questions were easy to understand, written clearly and that survey answers would properly capture the experience of medical training in Australia. Doctors in training were great at telling us what we had missed, what worked well and what we needed to improve.</a:t>
            </a:r>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7</a:t>
            </a:fld>
            <a:endParaRPr lang="en-AU"/>
          </a:p>
        </p:txBody>
      </p:sp>
    </p:spTree>
    <p:extLst>
      <p:ext uri="{BB962C8B-B14F-4D97-AF65-F5344CB8AC3E}">
        <p14:creationId xmlns:p14="http://schemas.microsoft.com/office/powerpoint/2010/main" val="1340171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451" indent="-177451">
              <a:buFontTx/>
              <a:buChar char="-"/>
            </a:pPr>
            <a:r>
              <a:rPr lang="en-AU" dirty="0"/>
              <a:t>Doctors in training do the survey when they renew their medical registration in August – September:</a:t>
            </a:r>
          </a:p>
          <a:p>
            <a:pPr marL="650653" lvl="1" indent="-177451">
              <a:buFontTx/>
              <a:buChar char="-"/>
            </a:pPr>
            <a:r>
              <a:rPr lang="en-AU" dirty="0"/>
              <a:t>First register</a:t>
            </a:r>
          </a:p>
          <a:p>
            <a:pPr marL="650653" lvl="1" indent="-177451">
              <a:buFontTx/>
              <a:buChar char="-"/>
            </a:pPr>
            <a:r>
              <a:rPr lang="en-AU" dirty="0"/>
              <a:t>Complete registration renewal</a:t>
            </a:r>
          </a:p>
          <a:p>
            <a:pPr marL="650653" lvl="1" indent="-177451">
              <a:buFontTx/>
              <a:buChar char="-"/>
            </a:pPr>
            <a:r>
              <a:rPr lang="en-AU" dirty="0"/>
              <a:t>Complete the Medical Training Survey as the last step</a:t>
            </a:r>
          </a:p>
          <a:p>
            <a:endParaRPr lang="en-AU" dirty="0"/>
          </a:p>
          <a:p>
            <a:r>
              <a:rPr lang="en-US" dirty="0"/>
              <a:t>When you renew your registration, your survey will appear at the end of registration process. Simply click ‘next’ to start your Medical Training Survey!</a:t>
            </a:r>
          </a:p>
          <a:p>
            <a:endParaRPr lang="en-US" dirty="0"/>
          </a:p>
          <a:p>
            <a:r>
              <a:rPr lang="en-US" dirty="0"/>
              <a:t>If you miss it, Ahpra will send you a reminder email. You can access your MTS via logging in to your Ahpra portal and clicking on the MTS portal task.</a:t>
            </a:r>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8</a:t>
            </a:fld>
            <a:endParaRPr lang="en-AU"/>
          </a:p>
        </p:txBody>
      </p:sp>
    </p:spTree>
    <p:extLst>
      <p:ext uri="{BB962C8B-B14F-4D97-AF65-F5344CB8AC3E}">
        <p14:creationId xmlns:p14="http://schemas.microsoft.com/office/powerpoint/2010/main" val="163620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AU" dirty="0"/>
              <a:t>For Interns and IMGs, you will receive an email invitation from the Medical Board of Australia informing you that your MTS is ready to be accessed via your Ahpra portal.</a:t>
            </a:r>
          </a:p>
          <a:p>
            <a:endParaRPr lang="en-AU" dirty="0"/>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9</a:t>
            </a:fld>
            <a:endParaRPr lang="en-AU"/>
          </a:p>
        </p:txBody>
      </p:sp>
    </p:spTree>
    <p:extLst>
      <p:ext uri="{BB962C8B-B14F-4D97-AF65-F5344CB8AC3E}">
        <p14:creationId xmlns:p14="http://schemas.microsoft.com/office/powerpoint/2010/main" val="2728569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None/>
            </a:pPr>
            <a:r>
              <a:rPr lang="en-US" b="0" i="0" u="none" strike="noStrike" dirty="0">
                <a:solidFill>
                  <a:srgbClr val="000000"/>
                </a:solidFill>
                <a:effectLst/>
                <a:latin typeface="Arial" panose="020B0604020202020204" pitchFamily="34" charset="0"/>
              </a:rPr>
              <a:t>Stakeholders are using the results more and more to identify areas for improvement and drive positive change in the medical training space.</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buNone/>
            </a:pP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buNone/>
            </a:pPr>
            <a:r>
              <a:rPr lang="en-US" b="0" i="0" u="none" strike="noStrike" dirty="0">
                <a:solidFill>
                  <a:srgbClr val="000000"/>
                </a:solidFill>
                <a:effectLst/>
                <a:latin typeface="Arial" panose="020B0604020202020204" pitchFamily="34" charset="0"/>
              </a:rPr>
              <a:t>Some examples include:</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Advocacy: The Australian Medical Association using the results to provide a comparison of the training experience between different specialty training pathways and identifies areas of excellent experience as well as areas for improvement.</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Accreditation: Australian Medical Council are using it for accreditation assessments and monitoring activities.</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Health and wellbeing: QLD Health are using the data to support their work on mental health and wellbeing for QLD doctors.</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Workforce strategy: Council of Presidents of Medical Collects is using the data to shape workforce policy</a:t>
            </a:r>
            <a:r>
              <a:rPr lang="en-US" sz="1200" b="0" i="0" dirty="0">
                <a:solidFill>
                  <a:srgbClr val="444444"/>
                </a:solidFill>
                <a:effectLst/>
                <a:latin typeface="Arial" panose="020B0604020202020204" pitchFamily="34" charset="0"/>
              </a:rPr>
              <a:t>​</a:t>
            </a:r>
          </a:p>
          <a:p>
            <a:pPr marL="342900" indent="-342900" algn="l" rtl="0" fontAlgn="base">
              <a:buFont typeface="+mj-lt"/>
              <a:buAutoNum type="arabicPeriod"/>
            </a:pPr>
            <a:r>
              <a:rPr lang="en-US" sz="1200" b="0" i="0" u="none" strike="noStrike" dirty="0">
                <a:solidFill>
                  <a:srgbClr val="000000"/>
                </a:solidFill>
                <a:effectLst/>
                <a:latin typeface="Arial" panose="020B0604020202020204" pitchFamily="34" charset="0"/>
              </a:rPr>
              <a:t>Workplace culture: Royal Australasian College of Physicians stated that the MTS data was used to drive the Safe Training Environments Summit. Education and trainee leaders and invited guests agreed on a strategic approach to tackling bullying, harassment, and discrimination in physician training environments.</a:t>
            </a:r>
            <a:endParaRPr lang="en-AU" sz="1200" b="0" i="0" dirty="0">
              <a:solidFill>
                <a:srgbClr val="444444"/>
              </a:solidFill>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C6800CEC-3C11-4DB1-BAD2-89602222ECB0}" type="slidenum">
              <a:rPr lang="en-AU" smtClean="0"/>
              <a:t>10</a:t>
            </a:fld>
            <a:endParaRPr lang="en-AU"/>
          </a:p>
        </p:txBody>
      </p:sp>
    </p:spTree>
    <p:extLst>
      <p:ext uri="{BB962C8B-B14F-4D97-AF65-F5344CB8AC3E}">
        <p14:creationId xmlns:p14="http://schemas.microsoft.com/office/powerpoint/2010/main" val="484269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E263F"/>
        </a:solidFill>
        <a:effectLst/>
      </p:bgPr>
    </p:bg>
    <p:spTree>
      <p:nvGrpSpPr>
        <p:cNvPr id="1" name=""/>
        <p:cNvGrpSpPr/>
        <p:nvPr/>
      </p:nvGrpSpPr>
      <p:grpSpPr>
        <a:xfrm>
          <a:off x="0" y="0"/>
          <a:ext cx="0" cy="0"/>
          <a:chOff x="0" y="0"/>
          <a:chExt cx="0" cy="0"/>
        </a:xfrm>
      </p:grpSpPr>
      <p:pic>
        <p:nvPicPr>
          <p:cNvPr id="8" name="Content Placeholder 4">
            <a:extLst>
              <a:ext uri="{FF2B5EF4-FFF2-40B4-BE49-F238E27FC236}">
                <a16:creationId xmlns:a16="http://schemas.microsoft.com/office/drawing/2014/main" id="{E21CD220-09F9-DB77-DCF2-763AC24E22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5777" y="0"/>
            <a:ext cx="6860445" cy="6860445"/>
          </a:xfrm>
          <a:prstGeom prst="rect">
            <a:avLst/>
          </a:prstGeom>
        </p:spPr>
      </p:pic>
    </p:spTree>
    <p:extLst>
      <p:ext uri="{BB962C8B-B14F-4D97-AF65-F5344CB8AC3E}">
        <p14:creationId xmlns:p14="http://schemas.microsoft.com/office/powerpoint/2010/main" val="3010639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p:bg>
      <p:bgPr>
        <a:solidFill>
          <a:srgbClr val="0E263F"/>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11D8EB-09BC-E6E6-2873-53BE153D0076}"/>
              </a:ext>
            </a:extLst>
          </p:cNvPr>
          <p:cNvSpPr>
            <a:spLocks noGrp="1"/>
          </p:cNvSpPr>
          <p:nvPr>
            <p:ph type="dt" sz="half" idx="10"/>
          </p:nvPr>
        </p:nvSpPr>
        <p:spPr/>
        <p:txBody>
          <a:bodyPr/>
          <a:lstStyle/>
          <a:p>
            <a:fld id="{7970BF9F-50C5-4DCD-A8F9-F94B579B81F2}" type="datetime1">
              <a:rPr lang="en-AU" smtClean="0"/>
              <a:t>23/06/2026</a:t>
            </a:fld>
            <a:endParaRPr lang="en-AU"/>
          </a:p>
        </p:txBody>
      </p:sp>
      <p:sp>
        <p:nvSpPr>
          <p:cNvPr id="3" name="Footer Placeholder 2">
            <a:extLst>
              <a:ext uri="{FF2B5EF4-FFF2-40B4-BE49-F238E27FC236}">
                <a16:creationId xmlns:a16="http://schemas.microsoft.com/office/drawing/2014/main" id="{0E4065D3-3546-7584-9E19-849A32922FA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01D57CA-273F-6265-79A6-C708D2A640E0}"/>
              </a:ext>
            </a:extLst>
          </p:cNvPr>
          <p:cNvSpPr>
            <a:spLocks noGrp="1"/>
          </p:cNvSpPr>
          <p:nvPr>
            <p:ph type="sldNum" sz="quarter" idx="12"/>
          </p:nvPr>
        </p:nvSpPr>
        <p:spPr/>
        <p:txBody>
          <a:bodyPr/>
          <a:lstStyle/>
          <a:p>
            <a:fld id="{E0C5B944-85D1-4C69-944A-59E1CDB0F0E7}" type="slidenum">
              <a:rPr lang="en-AU" smtClean="0"/>
              <a:t>‹#›</a:t>
            </a:fld>
            <a:endParaRPr lang="en-AU"/>
          </a:p>
        </p:txBody>
      </p:sp>
      <p:pic>
        <p:nvPicPr>
          <p:cNvPr id="5" name="Picture 4">
            <a:extLst>
              <a:ext uri="{FF2B5EF4-FFF2-40B4-BE49-F238E27FC236}">
                <a16:creationId xmlns:a16="http://schemas.microsoft.com/office/drawing/2014/main" id="{AD1D8965-765E-D1D4-E644-3F0669F9FFD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38199" y="636196"/>
            <a:ext cx="4752528" cy="2282863"/>
          </a:xfrm>
          <a:prstGeom prst="rect">
            <a:avLst/>
          </a:prstGeom>
        </p:spPr>
      </p:pic>
      <p:sp>
        <p:nvSpPr>
          <p:cNvPr id="7" name="Title 1">
            <a:extLst>
              <a:ext uri="{FF2B5EF4-FFF2-40B4-BE49-F238E27FC236}">
                <a16:creationId xmlns:a16="http://schemas.microsoft.com/office/drawing/2014/main" id="{2A860FD8-2062-005A-85E0-4A086BC127CB}"/>
              </a:ext>
            </a:extLst>
          </p:cNvPr>
          <p:cNvSpPr>
            <a:spLocks noGrp="1"/>
          </p:cNvSpPr>
          <p:nvPr>
            <p:ph type="title"/>
          </p:nvPr>
        </p:nvSpPr>
        <p:spPr>
          <a:xfrm>
            <a:off x="2370107" y="3200400"/>
            <a:ext cx="7451785" cy="1634204"/>
          </a:xfrm>
        </p:spPr>
        <p:txBody>
          <a:bodyPr anchor="ctr">
            <a:noAutofit/>
          </a:bodyPr>
          <a:lstStyle>
            <a:lvl1pPr algn="ctr">
              <a:defRPr sz="4000">
                <a:solidFill>
                  <a:schemeClr val="bg1"/>
                </a:solidFill>
              </a:defRPr>
            </a:lvl1pPr>
          </a:lstStyle>
          <a:p>
            <a:r>
              <a:rPr lang="en-US"/>
              <a:t>Click to edit Master title style</a:t>
            </a:r>
            <a:endParaRPr lang="en-AU"/>
          </a:p>
        </p:txBody>
      </p:sp>
      <p:sp>
        <p:nvSpPr>
          <p:cNvPr id="8" name="TextBox 7">
            <a:extLst>
              <a:ext uri="{FF2B5EF4-FFF2-40B4-BE49-F238E27FC236}">
                <a16:creationId xmlns:a16="http://schemas.microsoft.com/office/drawing/2014/main" id="{3A409F5A-6AAB-8EF3-757C-5BEDB6AAECA7}"/>
              </a:ext>
            </a:extLst>
          </p:cNvPr>
          <p:cNvSpPr txBox="1"/>
          <p:nvPr userDrawn="1"/>
        </p:nvSpPr>
        <p:spPr>
          <a:xfrm>
            <a:off x="4247070" y="5272311"/>
            <a:ext cx="3697857" cy="646331"/>
          </a:xfrm>
          <a:prstGeom prst="rect">
            <a:avLst/>
          </a:prstGeom>
          <a:noFill/>
        </p:spPr>
        <p:txBody>
          <a:bodyPr wrap="square" rtlCol="0">
            <a:spAutoFit/>
          </a:bodyPr>
          <a:lstStyle/>
          <a:p>
            <a:pPr algn="ctr"/>
            <a:r>
              <a:rPr lang="en-AU" sz="1800">
                <a:solidFill>
                  <a:schemeClr val="bg1"/>
                </a:solidFill>
                <a:latin typeface="+mn-lt"/>
                <a:ea typeface="ＭＳ Ｐゴシック"/>
                <a:cs typeface="DINOT" panose="020B0504020101020102" pitchFamily="34" charset="0"/>
              </a:rPr>
              <a:t>For more information visit: </a:t>
            </a:r>
            <a:br>
              <a:rPr lang="en-AU" sz="1800">
                <a:solidFill>
                  <a:schemeClr val="bg1"/>
                </a:solidFill>
                <a:latin typeface="+mn-lt"/>
                <a:cs typeface="DINOT" panose="020B0504020101020102" pitchFamily="34" charset="0"/>
              </a:rPr>
            </a:br>
            <a:r>
              <a:rPr lang="en-AU" sz="1800">
                <a:solidFill>
                  <a:schemeClr val="bg1"/>
                </a:solidFill>
                <a:latin typeface="+mn-lt"/>
                <a:ea typeface="ＭＳ Ｐゴシック"/>
                <a:cs typeface="DINOT" panose="020B0504020101020102" pitchFamily="34" charset="0"/>
              </a:rPr>
              <a:t>www.MedicalTrainingSurvey.gov.au</a:t>
            </a:r>
            <a:endParaRPr lang="en-AU">
              <a:solidFill>
                <a:schemeClr val="bg1"/>
              </a:solidFill>
            </a:endParaRPr>
          </a:p>
        </p:txBody>
      </p:sp>
      <p:pic>
        <p:nvPicPr>
          <p:cNvPr id="6" name="Picture 5">
            <a:extLst>
              <a:ext uri="{FF2B5EF4-FFF2-40B4-BE49-F238E27FC236}">
                <a16:creationId xmlns:a16="http://schemas.microsoft.com/office/drawing/2014/main" id="{28D6B581-0C63-8F91-B8E9-4FD5C861A86A}"/>
              </a:ext>
            </a:extLst>
          </p:cNvPr>
          <p:cNvPicPr>
            <a:picLocks noChangeAspect="1"/>
          </p:cNvPicPr>
          <p:nvPr userDrawn="1"/>
        </p:nvPicPr>
        <p:blipFill>
          <a:blip r:embed="rId3">
            <a:extLst>
              <a:ext uri="{28A0092B-C50C-407E-A947-70E740481C1C}">
                <a14:useLocalDpi xmlns:a14="http://schemas.microsoft.com/office/drawing/2010/main" val="0"/>
              </a:ext>
            </a:extLst>
          </a:blip>
          <a:srcRect l="55693" t="37908"/>
          <a:stretch>
            <a:fillRect/>
          </a:stretch>
        </p:blipFill>
        <p:spPr>
          <a:xfrm>
            <a:off x="6601275" y="636196"/>
            <a:ext cx="5178809" cy="2282863"/>
          </a:xfrm>
          <a:prstGeom prst="rect">
            <a:avLst/>
          </a:prstGeom>
        </p:spPr>
      </p:pic>
    </p:spTree>
    <p:extLst>
      <p:ext uri="{BB962C8B-B14F-4D97-AF65-F5344CB8AC3E}">
        <p14:creationId xmlns:p14="http://schemas.microsoft.com/office/powerpoint/2010/main" val="2734990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ement of Country">
    <p:bg>
      <p:bgPr>
        <a:solidFill>
          <a:srgbClr val="0E263F"/>
        </a:solidFill>
        <a:effectLst/>
      </p:bgPr>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EEE05079-315A-417D-92E5-993EFCC33447}"/>
              </a:ext>
            </a:extLst>
          </p:cNvPr>
          <p:cNvSpPr/>
          <p:nvPr userDrawn="1"/>
        </p:nvSpPr>
        <p:spPr>
          <a:xfrm>
            <a:off x="3642247" y="972382"/>
            <a:ext cx="4907505" cy="4913236"/>
          </a:xfrm>
          <a:prstGeom prst="ellipse">
            <a:avLst/>
          </a:prstGeom>
          <a:solidFill>
            <a:schemeClr val="bg1">
              <a:alpha val="92000"/>
            </a:schemeClr>
          </a:solidFill>
          <a:ln>
            <a:solidFill>
              <a:schemeClr val="bg1"/>
            </a:solidFill>
          </a:ln>
          <a:effectLst>
            <a:glow rad="1422400">
              <a:schemeClr val="bg1">
                <a:alpha val="45000"/>
              </a:schemeClr>
            </a:glow>
          </a:effectLst>
        </p:spPr>
        <p:style>
          <a:lnRef idx="2">
            <a:schemeClr val="accent1">
              <a:shade val="50000"/>
            </a:schemeClr>
          </a:lnRef>
          <a:fillRef idx="1">
            <a:schemeClr val="accent1"/>
          </a:fillRef>
          <a:effectRef idx="0">
            <a:schemeClr val="accent1"/>
          </a:effectRef>
          <a:fontRef idx="minor">
            <a:schemeClr val="lt1"/>
          </a:fontRef>
        </p:style>
        <p:txBody>
          <a:bodyPr lIns="108000" rIns="108000" rtlCol="0" anchor="ctr"/>
          <a:lstStyle/>
          <a:p>
            <a:pPr algn="ctr" defTabSz="914377">
              <a:defRPr/>
            </a:pPr>
            <a:r>
              <a:rPr lang="en-AU" sz="2000">
                <a:solidFill>
                  <a:srgbClr val="5F6062"/>
                </a:solidFill>
                <a:latin typeface="Arial"/>
              </a:rPr>
              <a:t>We acknowledge the Traditional Custodians of the land we are meeting on for their continuing connection to land, sea, community and culture. We pay our respects to their Elders past and present </a:t>
            </a:r>
            <a:r>
              <a:rPr lang="en-US" sz="2000">
                <a:solidFill>
                  <a:srgbClr val="5F6062"/>
                </a:solidFill>
                <a:latin typeface="Arial"/>
              </a:rPr>
              <a:t>and extend that respect to other Aboriginal and Torres Strait Islander people who are present today</a:t>
            </a:r>
            <a:r>
              <a:rPr lang="en-AU" sz="2000">
                <a:solidFill>
                  <a:srgbClr val="5F6062"/>
                </a:solidFill>
                <a:latin typeface="Arial"/>
              </a:rPr>
              <a:t>.</a:t>
            </a:r>
          </a:p>
        </p:txBody>
      </p:sp>
    </p:spTree>
    <p:extLst>
      <p:ext uri="{BB962C8B-B14F-4D97-AF65-F5344CB8AC3E}">
        <p14:creationId xmlns:p14="http://schemas.microsoft.com/office/powerpoint/2010/main" val="2367193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9F2F2"/>
        </a:solidFill>
        <a:effectLst/>
      </p:bgPr>
    </p:bg>
    <p:spTree>
      <p:nvGrpSpPr>
        <p:cNvPr id="1" name=""/>
        <p:cNvGrpSpPr/>
        <p:nvPr/>
      </p:nvGrpSpPr>
      <p:grpSpPr>
        <a:xfrm>
          <a:off x="0" y="0"/>
          <a:ext cx="0" cy="0"/>
          <a:chOff x="0" y="0"/>
          <a:chExt cx="0" cy="0"/>
        </a:xfrm>
      </p:grpSpPr>
      <p:sp>
        <p:nvSpPr>
          <p:cNvPr id="7" name="Right Triangle 6">
            <a:extLst>
              <a:ext uri="{FF2B5EF4-FFF2-40B4-BE49-F238E27FC236}">
                <a16:creationId xmlns:a16="http://schemas.microsoft.com/office/drawing/2014/main" id="{DF68F6EB-6385-46B7-A730-010E89C07E80}"/>
              </a:ext>
            </a:extLst>
          </p:cNvPr>
          <p:cNvSpPr/>
          <p:nvPr userDrawn="1"/>
        </p:nvSpPr>
        <p:spPr>
          <a:xfrm rot="16200000">
            <a:off x="4860658" y="-479163"/>
            <a:ext cx="2470678" cy="12192001"/>
          </a:xfrm>
          <a:prstGeom prst="rtTriangle">
            <a:avLst/>
          </a:prstGeom>
          <a:solidFill>
            <a:srgbClr val="B0D5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ight Triangle 7">
            <a:extLst>
              <a:ext uri="{FF2B5EF4-FFF2-40B4-BE49-F238E27FC236}">
                <a16:creationId xmlns:a16="http://schemas.microsoft.com/office/drawing/2014/main" id="{826425AD-8135-C95C-2364-994AFE2E5C1A}"/>
              </a:ext>
            </a:extLst>
          </p:cNvPr>
          <p:cNvSpPr/>
          <p:nvPr userDrawn="1"/>
        </p:nvSpPr>
        <p:spPr>
          <a:xfrm rot="16200000">
            <a:off x="5072064" y="-261940"/>
            <a:ext cx="2047873" cy="12192001"/>
          </a:xfrm>
          <a:prstGeom prst="rtTriangle">
            <a:avLst/>
          </a:prstGeom>
          <a:solidFill>
            <a:srgbClr val="2B67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ight Triangle 8">
            <a:extLst>
              <a:ext uri="{FF2B5EF4-FFF2-40B4-BE49-F238E27FC236}">
                <a16:creationId xmlns:a16="http://schemas.microsoft.com/office/drawing/2014/main" id="{25C412EA-4953-85E6-2D1B-98C55C7F474C}"/>
              </a:ext>
            </a:extLst>
          </p:cNvPr>
          <p:cNvSpPr/>
          <p:nvPr userDrawn="1"/>
        </p:nvSpPr>
        <p:spPr>
          <a:xfrm rot="16200000">
            <a:off x="5291143" y="-42866"/>
            <a:ext cx="1609721" cy="12192001"/>
          </a:xfrm>
          <a:prstGeom prst="rtTriangle">
            <a:avLst/>
          </a:prstGeom>
          <a:solidFill>
            <a:srgbClr val="182F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ight Triangle 9">
            <a:extLst>
              <a:ext uri="{FF2B5EF4-FFF2-40B4-BE49-F238E27FC236}">
                <a16:creationId xmlns:a16="http://schemas.microsoft.com/office/drawing/2014/main" id="{89FDE16D-2914-77F1-0B78-45766B2BC782}"/>
              </a:ext>
            </a:extLst>
          </p:cNvPr>
          <p:cNvSpPr/>
          <p:nvPr userDrawn="1"/>
        </p:nvSpPr>
        <p:spPr>
          <a:xfrm rot="16200000">
            <a:off x="5498836" y="159013"/>
            <a:ext cx="1194329" cy="12192001"/>
          </a:xfrm>
          <a:prstGeom prst="rtTriangle">
            <a:avLst/>
          </a:prstGeom>
          <a:solidFill>
            <a:srgbClr val="0C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10515600" cy="3958697"/>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4207040" y="6356350"/>
            <a:ext cx="2743200" cy="365125"/>
          </a:xfrm>
        </p:spPr>
        <p:txBody>
          <a:bodyPr/>
          <a:lstStyle/>
          <a:p>
            <a:fld id="{905F5AA5-B9BE-42F5-8719-B51F6E0D035D}" type="datetime1">
              <a:rPr lang="en-AU" smtClean="0"/>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7218099" y="6356349"/>
            <a:ext cx="2743200" cy="365125"/>
          </a:xfrm>
        </p:spPr>
        <p:txBody>
          <a:bodyPr/>
          <a:lstStyle>
            <a:lvl1pPr algn="ctr">
              <a:defRPr/>
            </a:lvl1pPr>
          </a:lstStyle>
          <a:p>
            <a:pPr algn="ctr"/>
            <a:fld id="{E0C5B944-85D1-4C69-944A-59E1CDB0F0E7}" type="slidenum">
              <a:rPr lang="en-AU" smtClean="0"/>
              <a:pPr algn="ctr"/>
              <a:t>‹#›</a:t>
            </a:fld>
            <a:endParaRPr lang="en-AU"/>
          </a:p>
        </p:txBody>
      </p:sp>
      <p:pic>
        <p:nvPicPr>
          <p:cNvPr id="5" name="Picture 4">
            <a:extLst>
              <a:ext uri="{FF2B5EF4-FFF2-40B4-BE49-F238E27FC236}">
                <a16:creationId xmlns:a16="http://schemas.microsoft.com/office/drawing/2014/main" id="{59092C52-D7D3-AA75-5CC4-FAFE9E757DC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739887" y="6143813"/>
            <a:ext cx="1311417" cy="629936"/>
          </a:xfrm>
          <a:prstGeom prst="rect">
            <a:avLst/>
          </a:prstGeom>
        </p:spPr>
      </p:pic>
    </p:spTree>
    <p:extLst>
      <p:ext uri="{BB962C8B-B14F-4D97-AF65-F5344CB8AC3E}">
        <p14:creationId xmlns:p14="http://schemas.microsoft.com/office/powerpoint/2010/main" val="319332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a:off x="0" y="5909094"/>
            <a:ext cx="12192000" cy="948906"/>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1FA49CBB-A9C2-BBF1-7F63-752EC18252CD}"/>
              </a:ext>
            </a:extLst>
          </p:cNvPr>
          <p:cNvPicPr>
            <a:picLocks noChangeAspect="1"/>
          </p:cNvPicPr>
          <p:nvPr userDrawn="1"/>
        </p:nvPicPr>
        <p:blipFill>
          <a:blip r:embed="rId2">
            <a:extLst>
              <a:ext uri="{28A0092B-C50C-407E-A947-70E740481C1C}">
                <a14:useLocalDpi xmlns:a14="http://schemas.microsoft.com/office/drawing/2010/main" val="0"/>
              </a:ext>
            </a:extLst>
          </a:blip>
          <a:srcRect l="55693" t="37908"/>
          <a:stretch>
            <a:fillRect/>
          </a:stretch>
        </p:blipFill>
        <p:spPr>
          <a:xfrm>
            <a:off x="8545441" y="5909094"/>
            <a:ext cx="2152650" cy="948906"/>
          </a:xfrm>
          <a:prstGeom prst="rect">
            <a:avLst/>
          </a:prstGeom>
        </p:spPr>
      </p:pic>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10515600" cy="3504142"/>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p>
            <a:fld id="{EE3C7045-79E8-4ADD-A58B-6F773522FEE1}" type="datetime1">
              <a:rPr lang="en-AU" smtClean="0"/>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4724400" y="6356349"/>
            <a:ext cx="2743200" cy="365125"/>
          </a:xfrm>
        </p:spPr>
        <p:txBody>
          <a:bodyPr/>
          <a:lstStyle>
            <a:lvl1pPr algn="ctr">
              <a:defRPr/>
            </a:lvl1pPr>
          </a:lstStyle>
          <a:p>
            <a:pPr algn="ctr"/>
            <a:fld id="{E0C5B944-85D1-4C69-944A-59E1CDB0F0E7}" type="slidenum">
              <a:rPr lang="en-AU" smtClean="0"/>
              <a:pPr algn="ctr"/>
              <a:t>‹#›</a:t>
            </a:fld>
            <a:endParaRPr lang="en-AU"/>
          </a:p>
        </p:txBody>
      </p:sp>
      <p:pic>
        <p:nvPicPr>
          <p:cNvPr id="7" name="Picture 6">
            <a:extLst>
              <a:ext uri="{FF2B5EF4-FFF2-40B4-BE49-F238E27FC236}">
                <a16:creationId xmlns:a16="http://schemas.microsoft.com/office/drawing/2014/main" id="{E5871FEB-D5E2-F0E5-B20D-9B20F887C89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98091" y="6068579"/>
            <a:ext cx="1311417" cy="629936"/>
          </a:xfrm>
          <a:prstGeom prst="rect">
            <a:avLst/>
          </a:prstGeom>
        </p:spPr>
      </p:pic>
    </p:spTree>
    <p:extLst>
      <p:ext uri="{BB962C8B-B14F-4D97-AF65-F5344CB8AC3E}">
        <p14:creationId xmlns:p14="http://schemas.microsoft.com/office/powerpoint/2010/main" val="1741083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a:off x="0" y="6072996"/>
            <a:ext cx="12192000" cy="785004"/>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10515600" cy="3504142"/>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p>
            <a:fld id="{EE3C7045-79E8-4ADD-A58B-6F773522FEE1}" type="datetime1">
              <a:rPr lang="en-AU" smtClean="0"/>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4724400" y="6356349"/>
            <a:ext cx="2743200" cy="365125"/>
          </a:xfrm>
        </p:spPr>
        <p:txBody>
          <a:bodyPr/>
          <a:lstStyle>
            <a:lvl1pPr algn="ctr">
              <a:defRPr/>
            </a:lvl1pPr>
          </a:lstStyle>
          <a:p>
            <a:pPr algn="ctr"/>
            <a:fld id="{E0C5B944-85D1-4C69-944A-59E1CDB0F0E7}" type="slidenum">
              <a:rPr lang="en-AU" smtClean="0"/>
              <a:pPr algn="ctr"/>
              <a:t>‹#›</a:t>
            </a:fld>
            <a:endParaRPr lang="en-AU"/>
          </a:p>
        </p:txBody>
      </p:sp>
      <p:pic>
        <p:nvPicPr>
          <p:cNvPr id="7" name="Picture 6">
            <a:extLst>
              <a:ext uri="{FF2B5EF4-FFF2-40B4-BE49-F238E27FC236}">
                <a16:creationId xmlns:a16="http://schemas.microsoft.com/office/drawing/2014/main" id="{6FB8464C-CF0C-D5FD-A4E7-4B08E7B5DAF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739887" y="6143813"/>
            <a:ext cx="1311417" cy="629936"/>
          </a:xfrm>
          <a:prstGeom prst="rect">
            <a:avLst/>
          </a:prstGeom>
        </p:spPr>
      </p:pic>
    </p:spTree>
    <p:extLst>
      <p:ext uri="{BB962C8B-B14F-4D97-AF65-F5344CB8AC3E}">
        <p14:creationId xmlns:p14="http://schemas.microsoft.com/office/powerpoint/2010/main" val="3596876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flipH="1">
            <a:off x="10039349" y="1"/>
            <a:ext cx="2152649" cy="6858000"/>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1FA49CBB-A9C2-BBF1-7F63-752EC18252CD}"/>
              </a:ext>
            </a:extLst>
          </p:cNvPr>
          <p:cNvPicPr>
            <a:picLocks noChangeAspect="1"/>
          </p:cNvPicPr>
          <p:nvPr userDrawn="1"/>
        </p:nvPicPr>
        <p:blipFill>
          <a:blip r:embed="rId2">
            <a:extLst>
              <a:ext uri="{28A0092B-C50C-407E-A947-70E740481C1C}">
                <a14:useLocalDpi xmlns:a14="http://schemas.microsoft.com/office/drawing/2010/main" val="0"/>
              </a:ext>
            </a:extLst>
          </a:blip>
          <a:srcRect l="55693" t="37908"/>
          <a:stretch>
            <a:fillRect/>
          </a:stretch>
        </p:blipFill>
        <p:spPr>
          <a:xfrm>
            <a:off x="10039350" y="5909094"/>
            <a:ext cx="2152650" cy="948906"/>
          </a:xfrm>
          <a:prstGeom prst="rect">
            <a:avLst/>
          </a:prstGeom>
        </p:spPr>
      </p:pic>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a:xfrm>
            <a:off x="838200" y="365125"/>
            <a:ext cx="9201147" cy="1325563"/>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9201147" cy="4307756"/>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p>
            <a:fld id="{34752C4D-6B4A-4D49-9C72-194E405311DC}" type="datetime1">
              <a:rPr lang="en-AU" smtClean="0"/>
              <a:t>23/06/2026</a:t>
            </a:fld>
            <a:endParaRPr lang="en-AU"/>
          </a:p>
        </p:txBody>
      </p:sp>
      <p:sp>
        <p:nvSpPr>
          <p:cNvPr id="8" name="Slide Number Placeholder 5">
            <a:extLst>
              <a:ext uri="{FF2B5EF4-FFF2-40B4-BE49-F238E27FC236}">
                <a16:creationId xmlns:a16="http://schemas.microsoft.com/office/drawing/2014/main" id="{DB80E8C0-A849-A15E-3359-AA706F5EABFB}"/>
              </a:ext>
            </a:extLst>
          </p:cNvPr>
          <p:cNvSpPr>
            <a:spLocks noGrp="1"/>
          </p:cNvSpPr>
          <p:nvPr>
            <p:ph type="sldNum" sz="quarter" idx="12"/>
          </p:nvPr>
        </p:nvSpPr>
        <p:spPr>
          <a:xfrm>
            <a:off x="7296147" y="6356349"/>
            <a:ext cx="2743200" cy="365125"/>
          </a:xfrm>
        </p:spPr>
        <p:txBody>
          <a:bodyPr/>
          <a:lstStyle>
            <a:lvl1pPr algn="r">
              <a:defRPr>
                <a:solidFill>
                  <a:srgbClr val="767676"/>
                </a:solidFill>
              </a:defRPr>
            </a:lvl1pPr>
          </a:lstStyle>
          <a:p>
            <a:pPr algn="r"/>
            <a:fld id="{E0C5B944-85D1-4C69-944A-59E1CDB0F0E7}" type="slidenum">
              <a:rPr lang="en-AU" smtClean="0"/>
              <a:pPr algn="r"/>
              <a:t>‹#›</a:t>
            </a:fld>
            <a:endParaRPr lang="en-AU"/>
          </a:p>
        </p:txBody>
      </p:sp>
      <p:pic>
        <p:nvPicPr>
          <p:cNvPr id="6" name="Picture 5">
            <a:extLst>
              <a:ext uri="{FF2B5EF4-FFF2-40B4-BE49-F238E27FC236}">
                <a16:creationId xmlns:a16="http://schemas.microsoft.com/office/drawing/2014/main" id="{E03F65F2-8DF6-D630-1861-24592C0EC3D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4873" y="4902068"/>
            <a:ext cx="1800350" cy="864794"/>
          </a:xfrm>
          <a:prstGeom prst="rect">
            <a:avLst/>
          </a:prstGeom>
        </p:spPr>
      </p:pic>
    </p:spTree>
    <p:extLst>
      <p:ext uri="{BB962C8B-B14F-4D97-AF65-F5344CB8AC3E}">
        <p14:creationId xmlns:p14="http://schemas.microsoft.com/office/powerpoint/2010/main" val="425220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E9F2F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FBF34B0-E171-069E-44CB-FA0620F54698}"/>
              </a:ext>
            </a:extLst>
          </p:cNvPr>
          <p:cNvSpPr/>
          <p:nvPr userDrawn="1"/>
        </p:nvSpPr>
        <p:spPr>
          <a:xfrm flipH="1">
            <a:off x="10627742" y="1"/>
            <a:ext cx="1564255" cy="6858000"/>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D158BDE-8B71-8A86-743E-DF43E71BD80A}"/>
              </a:ext>
            </a:extLst>
          </p:cNvPr>
          <p:cNvSpPr>
            <a:spLocks noGrp="1"/>
          </p:cNvSpPr>
          <p:nvPr>
            <p:ph type="title"/>
          </p:nvPr>
        </p:nvSpPr>
        <p:spPr>
          <a:xfrm>
            <a:off x="838200" y="365125"/>
            <a:ext cx="9201147" cy="1325563"/>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C854290-EAD8-50BA-02F9-5657902ADD67}"/>
              </a:ext>
            </a:extLst>
          </p:cNvPr>
          <p:cNvSpPr>
            <a:spLocks noGrp="1"/>
          </p:cNvSpPr>
          <p:nvPr>
            <p:ph idx="1"/>
          </p:nvPr>
        </p:nvSpPr>
        <p:spPr>
          <a:xfrm>
            <a:off x="838200" y="1825625"/>
            <a:ext cx="9201147" cy="4307756"/>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442904FF-113A-79F1-946E-7A27238C3270}"/>
              </a:ext>
            </a:extLst>
          </p:cNvPr>
          <p:cNvSpPr>
            <a:spLocks noGrp="1"/>
          </p:cNvSpPr>
          <p:nvPr>
            <p:ph type="dt" sz="half" idx="10"/>
          </p:nvPr>
        </p:nvSpPr>
        <p:spPr>
          <a:xfrm>
            <a:off x="838200" y="6356350"/>
            <a:ext cx="2743200" cy="365125"/>
          </a:xfrm>
        </p:spPr>
        <p:txBody>
          <a:bodyPr/>
          <a:lstStyle>
            <a:lvl1pPr>
              <a:defRPr>
                <a:solidFill>
                  <a:srgbClr val="767676"/>
                </a:solidFill>
              </a:defRPr>
            </a:lvl1pPr>
          </a:lstStyle>
          <a:p>
            <a:fld id="{34752C4D-6B4A-4D49-9C72-194E405311DC}" type="datetime1">
              <a:rPr lang="en-AU" smtClean="0"/>
              <a:pPr/>
              <a:t>23/06/2026</a:t>
            </a:fld>
            <a:endParaRPr lang="en-AU"/>
          </a:p>
        </p:txBody>
      </p:sp>
      <p:sp>
        <p:nvSpPr>
          <p:cNvPr id="6" name="Slide Number Placeholder 5">
            <a:extLst>
              <a:ext uri="{FF2B5EF4-FFF2-40B4-BE49-F238E27FC236}">
                <a16:creationId xmlns:a16="http://schemas.microsoft.com/office/drawing/2014/main" id="{21370CD6-5772-15BB-3868-12A509678CD8}"/>
              </a:ext>
            </a:extLst>
          </p:cNvPr>
          <p:cNvSpPr>
            <a:spLocks noGrp="1"/>
          </p:cNvSpPr>
          <p:nvPr>
            <p:ph type="sldNum" sz="quarter" idx="12"/>
          </p:nvPr>
        </p:nvSpPr>
        <p:spPr>
          <a:xfrm>
            <a:off x="7296147" y="6356349"/>
            <a:ext cx="2743200" cy="365125"/>
          </a:xfrm>
        </p:spPr>
        <p:txBody>
          <a:bodyPr/>
          <a:lstStyle>
            <a:lvl1pPr algn="r">
              <a:defRPr>
                <a:solidFill>
                  <a:srgbClr val="767676"/>
                </a:solidFill>
              </a:defRPr>
            </a:lvl1pPr>
          </a:lstStyle>
          <a:p>
            <a:pPr algn="r"/>
            <a:fld id="{E0C5B944-85D1-4C69-944A-59E1CDB0F0E7}" type="slidenum">
              <a:rPr lang="en-AU" smtClean="0"/>
              <a:pPr algn="r"/>
              <a:t>‹#›</a:t>
            </a:fld>
            <a:endParaRPr lang="en-AU"/>
          </a:p>
        </p:txBody>
      </p:sp>
      <p:pic>
        <p:nvPicPr>
          <p:cNvPr id="7" name="Picture 6">
            <a:extLst>
              <a:ext uri="{FF2B5EF4-FFF2-40B4-BE49-F238E27FC236}">
                <a16:creationId xmlns:a16="http://schemas.microsoft.com/office/drawing/2014/main" id="{AA08C31E-75D3-E7A5-0B02-2821A13028E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739887" y="6143813"/>
            <a:ext cx="1311417" cy="629936"/>
          </a:xfrm>
          <a:prstGeom prst="rect">
            <a:avLst/>
          </a:prstGeom>
        </p:spPr>
      </p:pic>
    </p:spTree>
    <p:extLst>
      <p:ext uri="{BB962C8B-B14F-4D97-AF65-F5344CB8AC3E}">
        <p14:creationId xmlns:p14="http://schemas.microsoft.com/office/powerpoint/2010/main" val="3750314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E9F2F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0A2623-CDDB-5501-5AA9-F879E3440EDD}"/>
              </a:ext>
            </a:extLst>
          </p:cNvPr>
          <p:cNvSpPr>
            <a:spLocks noGrp="1"/>
          </p:cNvSpPr>
          <p:nvPr>
            <p:ph type="body" idx="1"/>
          </p:nvPr>
        </p:nvSpPr>
        <p:spPr>
          <a:xfrm>
            <a:off x="337848" y="365125"/>
            <a:ext cx="4843749"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0D7021-A215-0DE7-9B4C-4CA3BB13E9B9}"/>
              </a:ext>
            </a:extLst>
          </p:cNvPr>
          <p:cNvSpPr>
            <a:spLocks noGrp="1"/>
          </p:cNvSpPr>
          <p:nvPr>
            <p:ph sz="half" idx="2"/>
          </p:nvPr>
        </p:nvSpPr>
        <p:spPr>
          <a:xfrm>
            <a:off x="337848" y="1348509"/>
            <a:ext cx="4843749" cy="4841154"/>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7FF73035-612F-E4CE-B3F5-FAAD95016639}"/>
              </a:ext>
            </a:extLst>
          </p:cNvPr>
          <p:cNvSpPr>
            <a:spLocks noGrp="1"/>
          </p:cNvSpPr>
          <p:nvPr>
            <p:ph type="body" sz="quarter" idx="3"/>
          </p:nvPr>
        </p:nvSpPr>
        <p:spPr>
          <a:xfrm>
            <a:off x="7010398" y="365125"/>
            <a:ext cx="4843753"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36792C-D904-6F16-AF07-DDDECAE74DC7}"/>
              </a:ext>
            </a:extLst>
          </p:cNvPr>
          <p:cNvSpPr>
            <a:spLocks noGrp="1"/>
          </p:cNvSpPr>
          <p:nvPr>
            <p:ph sz="quarter" idx="4"/>
          </p:nvPr>
        </p:nvSpPr>
        <p:spPr>
          <a:xfrm>
            <a:off x="7010400" y="1348509"/>
            <a:ext cx="4843752" cy="4841154"/>
          </a:xfrm>
        </p:spPr>
        <p:txBody>
          <a:bodyPr>
            <a:normAutofit/>
          </a:bodyPr>
          <a:lstStyle>
            <a:lvl1pPr>
              <a:defRPr sz="2000"/>
            </a:lvl1pPr>
            <a:lvl2pPr>
              <a:defRPr sz="1800"/>
            </a:lvl2pPr>
            <a:lvl3pPr>
              <a:defRPr sz="1600"/>
            </a:lvl3pPr>
          </a:lstStyle>
          <a:p>
            <a:pPr lvl="0"/>
            <a:r>
              <a:rPr lang="en-US"/>
              <a:t>Click to edit Master text styles</a:t>
            </a:r>
          </a:p>
          <a:p>
            <a:pPr lvl="1"/>
            <a:r>
              <a:rPr lang="en-US"/>
              <a:t>Second level</a:t>
            </a:r>
          </a:p>
          <a:p>
            <a:pPr lvl="2"/>
            <a:r>
              <a:rPr lang="en-US"/>
              <a:t>Third level</a:t>
            </a:r>
          </a:p>
        </p:txBody>
      </p:sp>
      <p:sp>
        <p:nvSpPr>
          <p:cNvPr id="7" name="Date Placeholder 6">
            <a:extLst>
              <a:ext uri="{FF2B5EF4-FFF2-40B4-BE49-F238E27FC236}">
                <a16:creationId xmlns:a16="http://schemas.microsoft.com/office/drawing/2014/main" id="{06154FE8-4632-1D53-1B4F-D3F5B0DEFE6E}"/>
              </a:ext>
            </a:extLst>
          </p:cNvPr>
          <p:cNvSpPr>
            <a:spLocks noGrp="1"/>
          </p:cNvSpPr>
          <p:nvPr>
            <p:ph type="dt" sz="half" idx="10"/>
          </p:nvPr>
        </p:nvSpPr>
        <p:spPr>
          <a:xfrm>
            <a:off x="337848" y="6356350"/>
            <a:ext cx="3243552" cy="365125"/>
          </a:xfrm>
        </p:spPr>
        <p:txBody>
          <a:bodyPr/>
          <a:lstStyle/>
          <a:p>
            <a:fld id="{962C516F-E283-4F96-96FC-F3612C6176B9}" type="datetime1">
              <a:rPr lang="en-AU" smtClean="0"/>
              <a:t>23/06/2026</a:t>
            </a:fld>
            <a:endParaRPr lang="en-AU"/>
          </a:p>
        </p:txBody>
      </p:sp>
      <p:sp>
        <p:nvSpPr>
          <p:cNvPr id="9" name="Slide Number Placeholder 8">
            <a:extLst>
              <a:ext uri="{FF2B5EF4-FFF2-40B4-BE49-F238E27FC236}">
                <a16:creationId xmlns:a16="http://schemas.microsoft.com/office/drawing/2014/main" id="{BD8E69DC-0F89-DCC2-9FAF-EBD7D752A272}"/>
              </a:ext>
            </a:extLst>
          </p:cNvPr>
          <p:cNvSpPr>
            <a:spLocks noGrp="1"/>
          </p:cNvSpPr>
          <p:nvPr>
            <p:ph type="sldNum" sz="quarter" idx="12"/>
          </p:nvPr>
        </p:nvSpPr>
        <p:spPr>
          <a:xfrm>
            <a:off x="8610599" y="6356350"/>
            <a:ext cx="3243549" cy="365125"/>
          </a:xfrm>
        </p:spPr>
        <p:txBody>
          <a:bodyPr/>
          <a:lstStyle/>
          <a:p>
            <a:fld id="{E0C5B944-85D1-4C69-944A-59E1CDB0F0E7}" type="slidenum">
              <a:rPr lang="en-AU" smtClean="0"/>
              <a:t>‹#›</a:t>
            </a:fld>
            <a:endParaRPr lang="en-AU"/>
          </a:p>
        </p:txBody>
      </p:sp>
      <p:sp>
        <p:nvSpPr>
          <p:cNvPr id="10" name="Rectangle 9">
            <a:extLst>
              <a:ext uri="{FF2B5EF4-FFF2-40B4-BE49-F238E27FC236}">
                <a16:creationId xmlns:a16="http://schemas.microsoft.com/office/drawing/2014/main" id="{1116E307-018B-E307-B13A-6EDDC50CC7F0}"/>
              </a:ext>
            </a:extLst>
          </p:cNvPr>
          <p:cNvSpPr/>
          <p:nvPr userDrawn="1"/>
        </p:nvSpPr>
        <p:spPr>
          <a:xfrm>
            <a:off x="5341142" y="0"/>
            <a:ext cx="1509713" cy="6858000"/>
          </a:xfrm>
          <a:prstGeom prst="rect">
            <a:avLst/>
          </a:prstGeom>
          <a:solidFill>
            <a:srgbClr val="0E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3DD68C91-1533-75E5-11C9-1BA7CAB9517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405760" y="5470952"/>
            <a:ext cx="1311417" cy="629936"/>
          </a:xfrm>
          <a:prstGeom prst="rect">
            <a:avLst/>
          </a:prstGeom>
        </p:spPr>
      </p:pic>
      <p:pic>
        <p:nvPicPr>
          <p:cNvPr id="2" name="Picture 1">
            <a:extLst>
              <a:ext uri="{FF2B5EF4-FFF2-40B4-BE49-F238E27FC236}">
                <a16:creationId xmlns:a16="http://schemas.microsoft.com/office/drawing/2014/main" id="{8B005DA1-27FF-5569-FAAE-E7D3E3DE1F1A}"/>
              </a:ext>
            </a:extLst>
          </p:cNvPr>
          <p:cNvPicPr>
            <a:picLocks noChangeAspect="1"/>
          </p:cNvPicPr>
          <p:nvPr userDrawn="1"/>
        </p:nvPicPr>
        <p:blipFill>
          <a:blip r:embed="rId3">
            <a:extLst>
              <a:ext uri="{28A0092B-C50C-407E-A947-70E740481C1C}">
                <a14:useLocalDpi xmlns:a14="http://schemas.microsoft.com/office/drawing/2010/main" val="0"/>
              </a:ext>
            </a:extLst>
          </a:blip>
          <a:srcRect l="55693" t="37908"/>
          <a:stretch>
            <a:fillRect/>
          </a:stretch>
        </p:blipFill>
        <p:spPr>
          <a:xfrm>
            <a:off x="5341142" y="6189663"/>
            <a:ext cx="1516162" cy="668337"/>
          </a:xfrm>
          <a:prstGeom prst="rect">
            <a:avLst/>
          </a:prstGeom>
        </p:spPr>
      </p:pic>
    </p:spTree>
    <p:extLst>
      <p:ext uri="{BB962C8B-B14F-4D97-AF65-F5344CB8AC3E}">
        <p14:creationId xmlns:p14="http://schemas.microsoft.com/office/powerpoint/2010/main" val="386847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D4B421E-15A5-9B59-0FBC-3C54622A6D06}"/>
              </a:ext>
            </a:extLst>
          </p:cNvPr>
          <p:cNvSpPr/>
          <p:nvPr userDrawn="1"/>
        </p:nvSpPr>
        <p:spPr>
          <a:xfrm rot="16200000">
            <a:off x="8032706" y="258380"/>
            <a:ext cx="2034000" cy="2034000"/>
          </a:xfrm>
          <a:prstGeom prst="ellipse">
            <a:avLst/>
          </a:prstGeom>
          <a:solidFill>
            <a:srgbClr val="2B678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1ED4D093-4D7E-30D8-12A8-6D0FB2F11917}"/>
              </a:ext>
            </a:extLst>
          </p:cNvPr>
          <p:cNvSpPr/>
          <p:nvPr userDrawn="1"/>
        </p:nvSpPr>
        <p:spPr>
          <a:xfrm rot="16200000">
            <a:off x="8032706" y="4801655"/>
            <a:ext cx="2034000" cy="2034000"/>
          </a:xfrm>
          <a:prstGeom prst="ellipse">
            <a:avLst/>
          </a:prstGeom>
          <a:solidFill>
            <a:srgbClr val="B0D5D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a:extLst>
              <a:ext uri="{FF2B5EF4-FFF2-40B4-BE49-F238E27FC236}">
                <a16:creationId xmlns:a16="http://schemas.microsoft.com/office/drawing/2014/main" id="{F2FA0092-05BB-862F-341E-66539C36E76E}"/>
              </a:ext>
            </a:extLst>
          </p:cNvPr>
          <p:cNvSpPr/>
          <p:nvPr userDrawn="1"/>
        </p:nvSpPr>
        <p:spPr>
          <a:xfrm rot="16200000">
            <a:off x="10058516" y="2048933"/>
            <a:ext cx="2034000" cy="2034000"/>
          </a:xfrm>
          <a:prstGeom prst="ellipse">
            <a:avLst/>
          </a:prstGeom>
          <a:solidFill>
            <a:srgbClr val="D5D8D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val 9">
            <a:extLst>
              <a:ext uri="{FF2B5EF4-FFF2-40B4-BE49-F238E27FC236}">
                <a16:creationId xmlns:a16="http://schemas.microsoft.com/office/drawing/2014/main" id="{B91E0047-5031-2C82-3BDE-C6F769C081F8}"/>
              </a:ext>
            </a:extLst>
          </p:cNvPr>
          <p:cNvSpPr/>
          <p:nvPr userDrawn="1"/>
        </p:nvSpPr>
        <p:spPr>
          <a:xfrm rot="16200000">
            <a:off x="7705637" y="2465443"/>
            <a:ext cx="2034000" cy="2034000"/>
          </a:xfrm>
          <a:prstGeom prst="ellipse">
            <a:avLst/>
          </a:prstGeom>
          <a:solidFill>
            <a:srgbClr val="F0D9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1" name="Group 10">
            <a:extLst>
              <a:ext uri="{FF2B5EF4-FFF2-40B4-BE49-F238E27FC236}">
                <a16:creationId xmlns:a16="http://schemas.microsoft.com/office/drawing/2014/main" id="{4AEC6F7C-C930-41FD-88B0-AE7CC1BF3DDC}"/>
              </a:ext>
            </a:extLst>
          </p:cNvPr>
          <p:cNvGrpSpPr/>
          <p:nvPr userDrawn="1"/>
        </p:nvGrpSpPr>
        <p:grpSpPr>
          <a:xfrm>
            <a:off x="10157882" y="-2"/>
            <a:ext cx="2034118" cy="2034118"/>
            <a:chOff x="5940806" y="1642533"/>
            <a:chExt cx="2034118" cy="2034118"/>
          </a:xfrm>
        </p:grpSpPr>
        <p:sp>
          <p:nvSpPr>
            <p:cNvPr id="12" name="Oval 11">
              <a:extLst>
                <a:ext uri="{FF2B5EF4-FFF2-40B4-BE49-F238E27FC236}">
                  <a16:creationId xmlns:a16="http://schemas.microsoft.com/office/drawing/2014/main" id="{F16C1E75-83FD-EDB7-6CC5-954C4F55B93E}"/>
                </a:ext>
              </a:extLst>
            </p:cNvPr>
            <p:cNvSpPr/>
            <p:nvPr/>
          </p:nvSpPr>
          <p:spPr>
            <a:xfrm>
              <a:off x="5940806" y="1642533"/>
              <a:ext cx="2034118" cy="2034118"/>
            </a:xfrm>
            <a:prstGeom prst="ellipse">
              <a:avLst/>
            </a:prstGeom>
            <a:solidFill>
              <a:srgbClr val="0C26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Content Placeholder 4">
              <a:extLst>
                <a:ext uri="{FF2B5EF4-FFF2-40B4-BE49-F238E27FC236}">
                  <a16:creationId xmlns:a16="http://schemas.microsoft.com/office/drawing/2014/main" id="{57390E84-157B-ECDF-1275-B2AACAA0806F}"/>
                </a:ext>
              </a:extLst>
            </p:cNvPr>
            <p:cNvPicPr>
              <a:picLocks noChangeAspect="1"/>
            </p:cNvPicPr>
            <p:nvPr/>
          </p:nvPicPr>
          <p:blipFill>
            <a:blip r:embed="rId2">
              <a:extLst>
                <a:ext uri="{28A0092B-C50C-407E-A947-70E740481C1C}">
                  <a14:useLocalDpi xmlns:a14="http://schemas.microsoft.com/office/drawing/2010/main" val="0"/>
                </a:ext>
              </a:extLst>
            </a:blip>
            <a:srcRect l="20982" t="10969" r="20982" b="57591"/>
            <a:stretch>
              <a:fillRect/>
            </a:stretch>
          </p:blipFill>
          <p:spPr>
            <a:xfrm>
              <a:off x="6096000" y="2200276"/>
              <a:ext cx="1723081" cy="933449"/>
            </a:xfrm>
            <a:prstGeom prst="rect">
              <a:avLst/>
            </a:prstGeom>
          </p:spPr>
        </p:pic>
      </p:grpSp>
      <p:sp>
        <p:nvSpPr>
          <p:cNvPr id="14" name="Oval 13">
            <a:extLst>
              <a:ext uri="{FF2B5EF4-FFF2-40B4-BE49-F238E27FC236}">
                <a16:creationId xmlns:a16="http://schemas.microsoft.com/office/drawing/2014/main" id="{0FFFABBB-6F36-070F-1DE7-B3EB0D98C782}"/>
              </a:ext>
            </a:extLst>
          </p:cNvPr>
          <p:cNvSpPr/>
          <p:nvPr userDrawn="1"/>
        </p:nvSpPr>
        <p:spPr>
          <a:xfrm rot="16200000">
            <a:off x="10066706" y="4197230"/>
            <a:ext cx="2034000" cy="2034000"/>
          </a:xfrm>
          <a:prstGeom prst="ellipse">
            <a:avLst/>
          </a:prstGeom>
          <a:solidFill>
            <a:srgbClr val="D9B0A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ED5BD848-686F-C3AA-EF01-B0A6D0493AFA}"/>
              </a:ext>
            </a:extLst>
          </p:cNvPr>
          <p:cNvSpPr/>
          <p:nvPr userDrawn="1"/>
        </p:nvSpPr>
        <p:spPr>
          <a:xfrm rot="16200000">
            <a:off x="1842677" y="898494"/>
            <a:ext cx="2034000" cy="2034000"/>
          </a:xfrm>
          <a:prstGeom prst="ellipse">
            <a:avLst/>
          </a:prstGeom>
          <a:solidFill>
            <a:srgbClr val="2B678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val 15">
            <a:extLst>
              <a:ext uri="{FF2B5EF4-FFF2-40B4-BE49-F238E27FC236}">
                <a16:creationId xmlns:a16="http://schemas.microsoft.com/office/drawing/2014/main" id="{FE227A5C-067C-A0CD-C393-F8ECD9BBFF5A}"/>
              </a:ext>
            </a:extLst>
          </p:cNvPr>
          <p:cNvSpPr/>
          <p:nvPr userDrawn="1"/>
        </p:nvSpPr>
        <p:spPr>
          <a:xfrm rot="16200000">
            <a:off x="6020853" y="3962106"/>
            <a:ext cx="2034000" cy="2034000"/>
          </a:xfrm>
          <a:prstGeom prst="ellipse">
            <a:avLst/>
          </a:prstGeom>
          <a:solidFill>
            <a:srgbClr val="2B678D">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Oval 16">
            <a:extLst>
              <a:ext uri="{FF2B5EF4-FFF2-40B4-BE49-F238E27FC236}">
                <a16:creationId xmlns:a16="http://schemas.microsoft.com/office/drawing/2014/main" id="{ACB1DF71-1680-B5F3-E7D5-E541D4B33514}"/>
              </a:ext>
            </a:extLst>
          </p:cNvPr>
          <p:cNvSpPr/>
          <p:nvPr userDrawn="1"/>
        </p:nvSpPr>
        <p:spPr>
          <a:xfrm rot="16200000">
            <a:off x="0" y="10727"/>
            <a:ext cx="2034000" cy="2034000"/>
          </a:xfrm>
          <a:prstGeom prst="ellipse">
            <a:avLst/>
          </a:prstGeom>
          <a:solidFill>
            <a:srgbClr val="B0D5D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Oval 17">
            <a:extLst>
              <a:ext uri="{FF2B5EF4-FFF2-40B4-BE49-F238E27FC236}">
                <a16:creationId xmlns:a16="http://schemas.microsoft.com/office/drawing/2014/main" id="{22B64A0C-2717-2FDB-C18F-1438F9B88C86}"/>
              </a:ext>
            </a:extLst>
          </p:cNvPr>
          <p:cNvSpPr/>
          <p:nvPr userDrawn="1"/>
        </p:nvSpPr>
        <p:spPr>
          <a:xfrm rot="16200000">
            <a:off x="5204205" y="1981111"/>
            <a:ext cx="2034000" cy="2034000"/>
          </a:xfrm>
          <a:prstGeom prst="ellipse">
            <a:avLst/>
          </a:prstGeom>
          <a:solidFill>
            <a:srgbClr val="B0D5D9">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Oval 18">
            <a:extLst>
              <a:ext uri="{FF2B5EF4-FFF2-40B4-BE49-F238E27FC236}">
                <a16:creationId xmlns:a16="http://schemas.microsoft.com/office/drawing/2014/main" id="{5E4EC2BA-4335-A555-A475-1EDDC427A5CB}"/>
              </a:ext>
            </a:extLst>
          </p:cNvPr>
          <p:cNvSpPr/>
          <p:nvPr userDrawn="1"/>
        </p:nvSpPr>
        <p:spPr>
          <a:xfrm rot="16200000">
            <a:off x="3134025" y="2536941"/>
            <a:ext cx="2034000" cy="2034000"/>
          </a:xfrm>
          <a:prstGeom prst="ellipse">
            <a:avLst/>
          </a:prstGeom>
          <a:solidFill>
            <a:srgbClr val="D5D8D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Oval 19">
            <a:extLst>
              <a:ext uri="{FF2B5EF4-FFF2-40B4-BE49-F238E27FC236}">
                <a16:creationId xmlns:a16="http://schemas.microsoft.com/office/drawing/2014/main" id="{D497BFCA-806B-7674-460B-27FFDC7F8491}"/>
              </a:ext>
            </a:extLst>
          </p:cNvPr>
          <p:cNvSpPr/>
          <p:nvPr userDrawn="1"/>
        </p:nvSpPr>
        <p:spPr>
          <a:xfrm rot="16200000">
            <a:off x="178687" y="2465443"/>
            <a:ext cx="2034000" cy="2034000"/>
          </a:xfrm>
          <a:prstGeom prst="ellipse">
            <a:avLst/>
          </a:prstGeom>
          <a:solidFill>
            <a:srgbClr val="D5D8D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A7A6BBA5-7A30-5656-B95E-B777AD32D4E4}"/>
              </a:ext>
            </a:extLst>
          </p:cNvPr>
          <p:cNvSpPr/>
          <p:nvPr userDrawn="1"/>
        </p:nvSpPr>
        <p:spPr>
          <a:xfrm rot="16200000">
            <a:off x="4046620" y="4801655"/>
            <a:ext cx="2034000" cy="2034000"/>
          </a:xfrm>
          <a:prstGeom prst="ellipse">
            <a:avLst/>
          </a:prstGeom>
          <a:solidFill>
            <a:srgbClr val="D9B0A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Oval 21">
            <a:extLst>
              <a:ext uri="{FF2B5EF4-FFF2-40B4-BE49-F238E27FC236}">
                <a16:creationId xmlns:a16="http://schemas.microsoft.com/office/drawing/2014/main" id="{A7E8D328-0CC1-1C98-ECF0-4D2F5C19B738}"/>
              </a:ext>
            </a:extLst>
          </p:cNvPr>
          <p:cNvSpPr/>
          <p:nvPr userDrawn="1"/>
        </p:nvSpPr>
        <p:spPr>
          <a:xfrm rot="16200000">
            <a:off x="5842863" y="116"/>
            <a:ext cx="2034000" cy="2034000"/>
          </a:xfrm>
          <a:prstGeom prst="ellipse">
            <a:avLst/>
          </a:prstGeom>
          <a:solidFill>
            <a:srgbClr val="D9B0A7">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2D511C27-D40B-4095-EF7C-DEA95C383451}"/>
              </a:ext>
            </a:extLst>
          </p:cNvPr>
          <p:cNvSpPr/>
          <p:nvPr userDrawn="1"/>
        </p:nvSpPr>
        <p:spPr>
          <a:xfrm rot="16200000">
            <a:off x="3685353" y="7465"/>
            <a:ext cx="2034000" cy="2034000"/>
          </a:xfrm>
          <a:prstGeom prst="ellipse">
            <a:avLst/>
          </a:prstGeom>
          <a:solidFill>
            <a:srgbClr val="F0D9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91AA804B-88B8-1835-167B-5D20A378EA0F}"/>
              </a:ext>
            </a:extLst>
          </p:cNvPr>
          <p:cNvSpPr/>
          <p:nvPr userDrawn="1"/>
        </p:nvSpPr>
        <p:spPr>
          <a:xfrm rot="16200000">
            <a:off x="2053577" y="4340484"/>
            <a:ext cx="2034000" cy="2034000"/>
          </a:xfrm>
          <a:prstGeom prst="ellipse">
            <a:avLst/>
          </a:prstGeom>
          <a:solidFill>
            <a:srgbClr val="F0D9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9E4AD41A-02F4-1C39-1B0B-E2F462936BE4}"/>
              </a:ext>
            </a:extLst>
          </p:cNvPr>
          <p:cNvSpPr/>
          <p:nvPr userDrawn="1"/>
        </p:nvSpPr>
        <p:spPr>
          <a:xfrm rot="16200000">
            <a:off x="-901" y="4801654"/>
            <a:ext cx="2034000" cy="2034000"/>
          </a:xfrm>
          <a:prstGeom prst="ellipse">
            <a:avLst/>
          </a:prstGeom>
          <a:solidFill>
            <a:srgbClr val="0C263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1F3AF736-8955-94CE-2F38-625341D78FCA}"/>
              </a:ext>
            </a:extLst>
          </p:cNvPr>
          <p:cNvSpPr>
            <a:spLocks noGrp="1"/>
          </p:cNvSpPr>
          <p:nvPr>
            <p:ph type="title"/>
          </p:nvPr>
        </p:nvSpPr>
        <p:spPr>
          <a:xfrm>
            <a:off x="838200" y="2007746"/>
            <a:ext cx="10515600" cy="2852737"/>
          </a:xfrm>
        </p:spPr>
        <p:txBody>
          <a:bodyPr anchor="ctr"/>
          <a:lstStyle>
            <a:lvl1pPr algn="l">
              <a:defRPr sz="6000"/>
            </a:lvl1pPr>
          </a:lstStyle>
          <a:p>
            <a:r>
              <a:rPr lang="en-US"/>
              <a:t>Click to edit Master title style</a:t>
            </a:r>
            <a:endParaRPr lang="en-AU"/>
          </a:p>
        </p:txBody>
      </p:sp>
      <p:sp>
        <p:nvSpPr>
          <p:cNvPr id="4" name="Date Placeholder 3">
            <a:extLst>
              <a:ext uri="{FF2B5EF4-FFF2-40B4-BE49-F238E27FC236}">
                <a16:creationId xmlns:a16="http://schemas.microsoft.com/office/drawing/2014/main" id="{C00BFACE-9C42-94DF-53DE-570443123F98}"/>
              </a:ext>
            </a:extLst>
          </p:cNvPr>
          <p:cNvSpPr>
            <a:spLocks noGrp="1"/>
          </p:cNvSpPr>
          <p:nvPr>
            <p:ph type="dt" sz="half" idx="10"/>
          </p:nvPr>
        </p:nvSpPr>
        <p:spPr/>
        <p:txBody>
          <a:bodyPr/>
          <a:lstStyle>
            <a:lvl1pPr>
              <a:defRPr>
                <a:solidFill>
                  <a:schemeClr val="tx1"/>
                </a:solidFill>
              </a:defRPr>
            </a:lvl1pPr>
          </a:lstStyle>
          <a:p>
            <a:fld id="{8BC38186-DBE2-47F4-8279-5FC231263473}" type="datetime1">
              <a:rPr lang="en-AU" smtClean="0"/>
              <a:t>23/06/2026</a:t>
            </a:fld>
            <a:endParaRPr lang="en-AU"/>
          </a:p>
        </p:txBody>
      </p:sp>
      <p:sp>
        <p:nvSpPr>
          <p:cNvPr id="6" name="Slide Number Placeholder 5">
            <a:extLst>
              <a:ext uri="{FF2B5EF4-FFF2-40B4-BE49-F238E27FC236}">
                <a16:creationId xmlns:a16="http://schemas.microsoft.com/office/drawing/2014/main" id="{A123EF2E-D3E9-784E-61BA-05D9F66DABDC}"/>
              </a:ext>
            </a:extLst>
          </p:cNvPr>
          <p:cNvSpPr>
            <a:spLocks noGrp="1"/>
          </p:cNvSpPr>
          <p:nvPr>
            <p:ph type="sldNum" sz="quarter" idx="12"/>
          </p:nvPr>
        </p:nvSpPr>
        <p:spPr/>
        <p:txBody>
          <a:bodyPr/>
          <a:lstStyle>
            <a:lvl1pPr>
              <a:defRPr>
                <a:solidFill>
                  <a:schemeClr val="tx1"/>
                </a:solidFill>
              </a:defRPr>
            </a:lvl1pPr>
          </a:lstStyle>
          <a:p>
            <a:fld id="{E0C5B944-85D1-4C69-944A-59E1CDB0F0E7}" type="slidenum">
              <a:rPr lang="en-AU" smtClean="0"/>
              <a:pPr/>
              <a:t>‹#›</a:t>
            </a:fld>
            <a:endParaRPr lang="en-AU"/>
          </a:p>
        </p:txBody>
      </p:sp>
    </p:spTree>
    <p:extLst>
      <p:ext uri="{BB962C8B-B14F-4D97-AF65-F5344CB8AC3E}">
        <p14:creationId xmlns:p14="http://schemas.microsoft.com/office/powerpoint/2010/main" val="3870074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C710FC-448F-9734-D32D-A09A4BA59D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9E3A4DD-60D0-DC15-3298-BE9CEE2D31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076FFEC-E6F0-A49C-3228-94D6B65AA3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49FEA6-FAE1-4875-9833-25544F0E7161}" type="datetime1">
              <a:rPr lang="en-AU" smtClean="0"/>
              <a:t>23/06/2026</a:t>
            </a:fld>
            <a:endParaRPr lang="en-AU"/>
          </a:p>
        </p:txBody>
      </p:sp>
      <p:sp>
        <p:nvSpPr>
          <p:cNvPr id="5" name="Footer Placeholder 4">
            <a:extLst>
              <a:ext uri="{FF2B5EF4-FFF2-40B4-BE49-F238E27FC236}">
                <a16:creationId xmlns:a16="http://schemas.microsoft.com/office/drawing/2014/main" id="{DAC1D7F3-2F44-FACA-177A-55526BF35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EAA1ED8F-AB4E-72E0-20E9-925A0FBAEB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C5B944-85D1-4C69-944A-59E1CDB0F0E7}" type="slidenum">
              <a:rPr lang="en-AU" smtClean="0"/>
              <a:t>‹#›</a:t>
            </a:fld>
            <a:endParaRPr lang="en-AU"/>
          </a:p>
        </p:txBody>
      </p:sp>
    </p:spTree>
    <p:extLst>
      <p:ext uri="{BB962C8B-B14F-4D97-AF65-F5344CB8AC3E}">
        <p14:creationId xmlns:p14="http://schemas.microsoft.com/office/powerpoint/2010/main" val="94515097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3" r:id="rId5"/>
    <p:sldLayoutId id="2147483662" r:id="rId6"/>
    <p:sldLayoutId id="2147483664" r:id="rId7"/>
    <p:sldLayoutId id="2147483653" r:id="rId8"/>
    <p:sldLayoutId id="2147483651" r:id="rId9"/>
    <p:sldLayoutId id="2147483655"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8969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CBB17-CA56-D7EE-78B6-5352C609181A}"/>
              </a:ext>
            </a:extLst>
          </p:cNvPr>
          <p:cNvSpPr>
            <a:spLocks noGrp="1"/>
          </p:cNvSpPr>
          <p:nvPr>
            <p:ph type="title"/>
          </p:nvPr>
        </p:nvSpPr>
        <p:spPr/>
        <p:txBody>
          <a:bodyPr/>
          <a:lstStyle/>
          <a:p>
            <a:r>
              <a:rPr lang="en-AU" noProof="0" dirty="0"/>
              <a:t>Impact: Results are being used now</a:t>
            </a:r>
          </a:p>
        </p:txBody>
      </p:sp>
      <p:sp>
        <p:nvSpPr>
          <p:cNvPr id="4" name="Slide Number Placeholder 3">
            <a:extLst>
              <a:ext uri="{FF2B5EF4-FFF2-40B4-BE49-F238E27FC236}">
                <a16:creationId xmlns:a16="http://schemas.microsoft.com/office/drawing/2014/main" id="{49D50127-5243-79C0-05D2-4B7C6B035B5D}"/>
              </a:ext>
            </a:extLst>
          </p:cNvPr>
          <p:cNvSpPr>
            <a:spLocks noGrp="1"/>
          </p:cNvSpPr>
          <p:nvPr>
            <p:ph type="sldNum" sz="quarter" idx="12"/>
          </p:nvPr>
        </p:nvSpPr>
        <p:spPr/>
        <p:txBody>
          <a:bodyPr/>
          <a:lstStyle/>
          <a:p>
            <a:pPr algn="r"/>
            <a:fld id="{E0C5B944-85D1-4C69-944A-59E1CDB0F0E7}" type="slidenum">
              <a:rPr lang="en-AU" noProof="0" smtClean="0"/>
              <a:pPr algn="r"/>
              <a:t>10</a:t>
            </a:fld>
            <a:endParaRPr lang="en-AU" noProof="0" dirty="0"/>
          </a:p>
        </p:txBody>
      </p:sp>
      <p:sp>
        <p:nvSpPr>
          <p:cNvPr id="14" name="TextBox 13">
            <a:extLst>
              <a:ext uri="{FF2B5EF4-FFF2-40B4-BE49-F238E27FC236}">
                <a16:creationId xmlns:a16="http://schemas.microsoft.com/office/drawing/2014/main" id="{A075F1C3-47D0-4DE0-47AD-70C7471A52D5}"/>
              </a:ext>
            </a:extLst>
          </p:cNvPr>
          <p:cNvSpPr txBox="1"/>
          <p:nvPr/>
        </p:nvSpPr>
        <p:spPr>
          <a:xfrm>
            <a:off x="838200" y="1690688"/>
            <a:ext cx="3520818" cy="1769715"/>
          </a:xfrm>
          <a:prstGeom prst="rect">
            <a:avLst/>
          </a:prstGeom>
          <a:solidFill>
            <a:sysClr val="window" lastClr="FFFFFF">
              <a:lumMod val="95000"/>
            </a:sysClr>
          </a:solidFill>
          <a:ln>
            <a:solidFill>
              <a:srgbClr val="002060"/>
            </a:solid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AU" sz="1600" b="0" i="0" u="none" strike="noStrike" kern="0" cap="none" spc="0" normalizeH="0" baseline="0" noProof="0" dirty="0">
                <a:ln>
                  <a:noFill/>
                </a:ln>
                <a:solidFill>
                  <a:srgbClr val="445469"/>
                </a:solidFill>
                <a:effectLst/>
                <a:uLnTx/>
                <a:uFillTx/>
                <a:latin typeface="Arial" charset="0"/>
                <a:cs typeface="Arial" charset="0"/>
              </a:rPr>
              <a:t>Trainee survey results linked to college accreditation</a:t>
            </a:r>
          </a:p>
          <a:p>
            <a:pPr marL="0" marR="0" lvl="0" indent="0" defTabSz="914400" eaLnBrk="1" fontAlgn="base" latinLnBrk="0" hangingPunct="1">
              <a:lnSpc>
                <a:spcPct val="100000"/>
              </a:lnSpc>
              <a:spcBef>
                <a:spcPct val="0"/>
              </a:spcBef>
              <a:spcAft>
                <a:spcPct val="0"/>
              </a:spcAft>
              <a:buClrTx/>
              <a:buSzTx/>
              <a:buFontTx/>
              <a:buNone/>
              <a:tabLst/>
              <a:defRPr/>
            </a:pPr>
            <a:endParaRPr kumimoji="0" lang="en-AU" sz="1100" b="0" i="0" u="none" strike="noStrike" kern="0" cap="none" spc="0" normalizeH="0" baseline="0" noProof="0" dirty="0">
              <a:ln>
                <a:noFill/>
              </a:ln>
              <a:solidFill>
                <a:srgbClr val="445469"/>
              </a:solidFill>
              <a:effectLst/>
              <a:uLnTx/>
              <a:uFillTx/>
              <a:latin typeface="Arial" charset="0"/>
              <a:cs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The Australian Medical Council (AMC) listens to the voices and experiences of trainees across medical specialities and colleges held in MTS data. Detailed MTS feedback is a vital data source driving continuous improvement in specialist college accreditation.</a:t>
            </a:r>
          </a:p>
        </p:txBody>
      </p:sp>
      <p:sp>
        <p:nvSpPr>
          <p:cNvPr id="15" name="TextBox 14">
            <a:extLst>
              <a:ext uri="{FF2B5EF4-FFF2-40B4-BE49-F238E27FC236}">
                <a16:creationId xmlns:a16="http://schemas.microsoft.com/office/drawing/2014/main" id="{6462CA70-512C-6C4A-C981-74705781920B}"/>
              </a:ext>
            </a:extLst>
          </p:cNvPr>
          <p:cNvSpPr txBox="1"/>
          <p:nvPr/>
        </p:nvSpPr>
        <p:spPr>
          <a:xfrm>
            <a:off x="2748157" y="2736636"/>
            <a:ext cx="3520818" cy="1523494"/>
          </a:xfrm>
          <a:prstGeom prst="rect">
            <a:avLst/>
          </a:prstGeom>
          <a:solidFill>
            <a:sysClr val="window" lastClr="FFFFFF">
              <a:lumMod val="95000"/>
            </a:sysClr>
          </a:solidFill>
          <a:ln>
            <a:solidFill>
              <a:srgbClr val="002060"/>
            </a:solid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AU" sz="1600" b="0" i="0" u="none" strike="noStrike" kern="0" cap="none" spc="0" normalizeH="0" baseline="0" noProof="0" dirty="0">
                <a:ln>
                  <a:noFill/>
                </a:ln>
                <a:solidFill>
                  <a:srgbClr val="445469"/>
                </a:solidFill>
                <a:effectLst/>
                <a:uLnTx/>
                <a:uFillTx/>
                <a:latin typeface="Arial" charset="0"/>
                <a:cs typeface="Arial" charset="0"/>
              </a:rPr>
              <a:t>RANZCP</a:t>
            </a:r>
          </a:p>
          <a:p>
            <a:pPr marL="0" marR="0" lvl="0" indent="0" defTabSz="914400" eaLnBrk="1" fontAlgn="base" latinLnBrk="0" hangingPunct="1">
              <a:lnSpc>
                <a:spcPct val="100000"/>
              </a:lnSpc>
              <a:spcBef>
                <a:spcPct val="0"/>
              </a:spcBef>
              <a:spcAft>
                <a:spcPct val="0"/>
              </a:spcAft>
              <a:buClrTx/>
              <a:buSzTx/>
              <a:buFontTx/>
              <a:buNone/>
              <a:tabLst/>
              <a:defRPr/>
            </a:pPr>
            <a:endParaRPr kumimoji="0" lang="en-AU" sz="1100" b="0" i="0" u="none" strike="noStrike" kern="0" cap="none" spc="0" normalizeH="0" baseline="0" noProof="0" dirty="0">
              <a:ln>
                <a:noFill/>
              </a:ln>
              <a:solidFill>
                <a:srgbClr val="445469"/>
              </a:solidFill>
              <a:effectLst/>
              <a:uLnTx/>
              <a:uFillTx/>
              <a:latin typeface="Arial" charset="0"/>
              <a:cs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The Royal Australian and New Zealand College of Psychiatrists’ (RANZCP) integrates MTS findings with its Fellowship monitoring and evaluation framework. A detailed report benchmarks psychiatry training against other specialist colleges, identifies themes, and drives targeted actions.</a:t>
            </a:r>
          </a:p>
        </p:txBody>
      </p:sp>
      <p:sp>
        <p:nvSpPr>
          <p:cNvPr id="16" name="TextBox 15">
            <a:extLst>
              <a:ext uri="{FF2B5EF4-FFF2-40B4-BE49-F238E27FC236}">
                <a16:creationId xmlns:a16="http://schemas.microsoft.com/office/drawing/2014/main" id="{A12B47C9-DCD5-97B5-73E4-EAA6875FBB36}"/>
              </a:ext>
            </a:extLst>
          </p:cNvPr>
          <p:cNvSpPr txBox="1"/>
          <p:nvPr/>
        </p:nvSpPr>
        <p:spPr>
          <a:xfrm>
            <a:off x="5383030" y="3489900"/>
            <a:ext cx="3520818" cy="2200602"/>
          </a:xfrm>
          <a:prstGeom prst="rect">
            <a:avLst/>
          </a:prstGeom>
          <a:solidFill>
            <a:sysClr val="window" lastClr="FFFFFF">
              <a:lumMod val="95000"/>
            </a:sysClr>
          </a:solidFill>
          <a:ln>
            <a:solidFill>
              <a:srgbClr val="002060"/>
            </a:solidFill>
          </a:ln>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AU" sz="1600" b="0" i="0" u="none" strike="noStrike" kern="0" cap="none" spc="0" normalizeH="0" baseline="0" noProof="0" dirty="0">
                <a:ln>
                  <a:noFill/>
                </a:ln>
                <a:solidFill>
                  <a:srgbClr val="445469"/>
                </a:solidFill>
                <a:effectLst/>
                <a:uLnTx/>
                <a:uFillTx/>
                <a:latin typeface="Arial" charset="0"/>
                <a:cs typeface="Arial" charset="0"/>
              </a:rPr>
              <a:t>The Pathway to Better</a:t>
            </a:r>
          </a:p>
          <a:p>
            <a:pPr marL="0" marR="0" lvl="0" indent="0" defTabSz="914400" eaLnBrk="1" fontAlgn="base" latinLnBrk="0" hangingPunct="1">
              <a:lnSpc>
                <a:spcPct val="100000"/>
              </a:lnSpc>
              <a:spcBef>
                <a:spcPct val="0"/>
              </a:spcBef>
              <a:spcAft>
                <a:spcPct val="0"/>
              </a:spcAft>
              <a:buClrTx/>
              <a:buSzTx/>
              <a:buFontTx/>
              <a:buNone/>
              <a:tabLst/>
              <a:defRPr/>
            </a:pPr>
            <a:endParaRPr kumimoji="0" lang="en-AU" sz="1100" b="0" i="0" u="none" strike="noStrike" kern="0" cap="none" spc="0" normalizeH="0" baseline="0" noProof="0" dirty="0">
              <a:ln>
                <a:noFill/>
              </a:ln>
              <a:solidFill>
                <a:srgbClr val="445469"/>
              </a:solidFill>
              <a:effectLst/>
              <a:uLnTx/>
              <a:uFillTx/>
              <a:latin typeface="Arial" charset="0"/>
              <a:cs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MTS data shows that doctors in training endure unacceptable levels of bullying, harassment, racism and discrimination. A specific new question on sexual harassment in 2024 revealed that this is also a significant issue. </a:t>
            </a:r>
          </a:p>
          <a:p>
            <a:pPr marL="0" marR="0" lvl="0" indent="0" defTabSz="914400" eaLnBrk="1" fontAlgn="base" latinLnBrk="0" hangingPunct="1">
              <a:lnSpc>
                <a:spcPct val="100000"/>
              </a:lnSpc>
              <a:spcBef>
                <a:spcPct val="0"/>
              </a:spcBef>
              <a:spcAft>
                <a:spcPct val="0"/>
              </a:spcAft>
              <a:buClrTx/>
              <a:buSzTx/>
              <a:buFontTx/>
              <a:buNone/>
              <a:tabLst/>
              <a:defRPr/>
            </a:pPr>
            <a:r>
              <a:rPr kumimoji="0" lang="en-AU" sz="1100" b="0" i="0" u="none" strike="noStrike" kern="0" cap="none" spc="0" normalizeH="0" baseline="0" noProof="0" dirty="0">
                <a:ln>
                  <a:noFill/>
                </a:ln>
                <a:solidFill>
                  <a:srgbClr val="445469"/>
                </a:solidFill>
                <a:effectLst/>
                <a:uLnTx/>
                <a:uFillTx/>
                <a:latin typeface="Arial" charset="0"/>
                <a:cs typeface="Arial" charset="0"/>
              </a:rPr>
              <a:t>The national project, A Better Culture, has been using MTS data to open conversations with healthcare system leaders, specialist medical colleges (colleges), and employers to address serious concerns about workplace culture.</a:t>
            </a:r>
          </a:p>
        </p:txBody>
      </p:sp>
    </p:spTree>
    <p:extLst>
      <p:ext uri="{BB962C8B-B14F-4D97-AF65-F5344CB8AC3E}">
        <p14:creationId xmlns:p14="http://schemas.microsoft.com/office/powerpoint/2010/main" val="45437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3F5B6-4954-195B-3924-FADA555D87F8}"/>
              </a:ext>
            </a:extLst>
          </p:cNvPr>
          <p:cNvSpPr>
            <a:spLocks noGrp="1"/>
          </p:cNvSpPr>
          <p:nvPr>
            <p:ph type="title"/>
          </p:nvPr>
        </p:nvSpPr>
        <p:spPr/>
        <p:txBody>
          <a:bodyPr/>
          <a:lstStyle/>
          <a:p>
            <a:r>
              <a:rPr lang="en-AU" noProof="0" dirty="0"/>
              <a:t>Impact: How the results are used</a:t>
            </a:r>
          </a:p>
        </p:txBody>
      </p:sp>
      <p:pic>
        <p:nvPicPr>
          <p:cNvPr id="5" name="Content Placeholder 4">
            <a:extLst>
              <a:ext uri="{FF2B5EF4-FFF2-40B4-BE49-F238E27FC236}">
                <a16:creationId xmlns:a16="http://schemas.microsoft.com/office/drawing/2014/main" id="{53584667-06A2-5814-4C20-02278669F7C9}"/>
              </a:ext>
            </a:extLst>
          </p:cNvPr>
          <p:cNvPicPr>
            <a:picLocks noGrp="1" noChangeAspect="1"/>
          </p:cNvPicPr>
          <p:nvPr>
            <p:ph idx="1"/>
          </p:nvPr>
        </p:nvPicPr>
        <p:blipFill>
          <a:blip r:embed="rId3"/>
          <a:stretch>
            <a:fillRect/>
          </a:stretch>
        </p:blipFill>
        <p:spPr>
          <a:xfrm>
            <a:off x="2480910" y="1690688"/>
            <a:ext cx="7230180" cy="3872187"/>
          </a:xfrm>
          <a:prstGeom prst="rect">
            <a:avLst/>
          </a:prstGeom>
        </p:spPr>
      </p:pic>
      <p:sp>
        <p:nvSpPr>
          <p:cNvPr id="4" name="Slide Number Placeholder 3">
            <a:extLst>
              <a:ext uri="{FF2B5EF4-FFF2-40B4-BE49-F238E27FC236}">
                <a16:creationId xmlns:a16="http://schemas.microsoft.com/office/drawing/2014/main" id="{62866AF0-AA68-BE2A-0508-9208D780F219}"/>
              </a:ext>
            </a:extLst>
          </p:cNvPr>
          <p:cNvSpPr>
            <a:spLocks noGrp="1"/>
          </p:cNvSpPr>
          <p:nvPr>
            <p:ph type="sldNum" sz="quarter" idx="12"/>
          </p:nvPr>
        </p:nvSpPr>
        <p:spPr/>
        <p:txBody>
          <a:bodyPr/>
          <a:lstStyle/>
          <a:p>
            <a:pPr algn="ctr"/>
            <a:fld id="{E0C5B944-85D1-4C69-944A-59E1CDB0F0E7}" type="slidenum">
              <a:rPr lang="en-AU" noProof="0" smtClean="0"/>
              <a:pPr algn="ctr"/>
              <a:t>11</a:t>
            </a:fld>
            <a:endParaRPr lang="en-AU" noProof="0" dirty="0"/>
          </a:p>
        </p:txBody>
      </p:sp>
    </p:spTree>
    <p:extLst>
      <p:ext uri="{BB962C8B-B14F-4D97-AF65-F5344CB8AC3E}">
        <p14:creationId xmlns:p14="http://schemas.microsoft.com/office/powerpoint/2010/main" val="413176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1A99A1-74BA-1DB1-5FD7-D577BB64ADD0}"/>
              </a:ext>
            </a:extLst>
          </p:cNvPr>
          <p:cNvSpPr>
            <a:spLocks noGrp="1"/>
          </p:cNvSpPr>
          <p:nvPr>
            <p:ph type="sldNum" sz="quarter" idx="12"/>
          </p:nvPr>
        </p:nvSpPr>
        <p:spPr/>
        <p:txBody>
          <a:bodyPr/>
          <a:lstStyle/>
          <a:p>
            <a:pPr algn="ctr"/>
            <a:fld id="{E0C5B944-85D1-4C69-944A-59E1CDB0F0E7}" type="slidenum">
              <a:rPr lang="en-AU" noProof="0" smtClean="0"/>
              <a:pPr algn="ctr"/>
              <a:t>12</a:t>
            </a:fld>
            <a:endParaRPr lang="en-AU" noProof="0" dirty="0"/>
          </a:p>
        </p:txBody>
      </p:sp>
      <p:sp>
        <p:nvSpPr>
          <p:cNvPr id="5" name="Title 1">
            <a:extLst>
              <a:ext uri="{FF2B5EF4-FFF2-40B4-BE49-F238E27FC236}">
                <a16:creationId xmlns:a16="http://schemas.microsoft.com/office/drawing/2014/main" id="{A94476E5-35FB-F102-6B2C-757746C13143}"/>
              </a:ext>
            </a:extLst>
          </p:cNvPr>
          <p:cNvSpPr txBox="1">
            <a:spLocks/>
          </p:cNvSpPr>
          <p:nvPr/>
        </p:nvSpPr>
        <p:spPr>
          <a:xfrm>
            <a:off x="838200" y="607572"/>
            <a:ext cx="10515600" cy="12117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noProof="0" dirty="0"/>
              <a:t>Find out more</a:t>
            </a:r>
          </a:p>
        </p:txBody>
      </p:sp>
      <p:pic>
        <p:nvPicPr>
          <p:cNvPr id="6" name="Picture 5">
            <a:extLst>
              <a:ext uri="{FF2B5EF4-FFF2-40B4-BE49-F238E27FC236}">
                <a16:creationId xmlns:a16="http://schemas.microsoft.com/office/drawing/2014/main" id="{F6A231B0-D8E4-1B51-44C8-3AC742EB5E6B}"/>
              </a:ext>
            </a:extLst>
          </p:cNvPr>
          <p:cNvPicPr>
            <a:picLocks noChangeAspect="1"/>
          </p:cNvPicPr>
          <p:nvPr/>
        </p:nvPicPr>
        <p:blipFill>
          <a:blip r:embed="rId3"/>
          <a:srcRect l="1899" t="895" b="2495"/>
          <a:stretch/>
        </p:blipFill>
        <p:spPr>
          <a:xfrm>
            <a:off x="1488543" y="2302171"/>
            <a:ext cx="2589853" cy="2567094"/>
          </a:xfrm>
          <a:prstGeom prst="rect">
            <a:avLst/>
          </a:prstGeom>
        </p:spPr>
      </p:pic>
      <p:pic>
        <p:nvPicPr>
          <p:cNvPr id="7" name="Picture 6">
            <a:extLst>
              <a:ext uri="{FF2B5EF4-FFF2-40B4-BE49-F238E27FC236}">
                <a16:creationId xmlns:a16="http://schemas.microsoft.com/office/drawing/2014/main" id="{0437BE9E-548C-352E-31C3-483597DA0D9E}"/>
              </a:ext>
            </a:extLst>
          </p:cNvPr>
          <p:cNvPicPr>
            <a:picLocks noChangeAspect="1"/>
          </p:cNvPicPr>
          <p:nvPr/>
        </p:nvPicPr>
        <p:blipFill>
          <a:blip r:embed="rId4"/>
          <a:stretch>
            <a:fillRect/>
          </a:stretch>
        </p:blipFill>
        <p:spPr>
          <a:xfrm>
            <a:off x="5661628" y="2167406"/>
            <a:ext cx="5041829" cy="3840813"/>
          </a:xfrm>
          <a:prstGeom prst="rect">
            <a:avLst/>
          </a:prstGeom>
        </p:spPr>
      </p:pic>
    </p:spTree>
    <p:extLst>
      <p:ext uri="{BB962C8B-B14F-4D97-AF65-F5344CB8AC3E}">
        <p14:creationId xmlns:p14="http://schemas.microsoft.com/office/powerpoint/2010/main" val="4177625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D2477-8A44-ECAB-94E3-759F6365F978}"/>
              </a:ext>
            </a:extLst>
          </p:cNvPr>
          <p:cNvSpPr>
            <a:spLocks noGrp="1"/>
          </p:cNvSpPr>
          <p:nvPr>
            <p:ph type="title"/>
          </p:nvPr>
        </p:nvSpPr>
        <p:spPr/>
        <p:txBody>
          <a:bodyPr/>
          <a:lstStyle/>
          <a:p>
            <a:r>
              <a:rPr lang="en-AU" dirty="0"/>
              <a:t>Questions?</a:t>
            </a:r>
          </a:p>
        </p:txBody>
      </p:sp>
      <p:sp>
        <p:nvSpPr>
          <p:cNvPr id="3" name="Slide Number Placeholder 2">
            <a:extLst>
              <a:ext uri="{FF2B5EF4-FFF2-40B4-BE49-F238E27FC236}">
                <a16:creationId xmlns:a16="http://schemas.microsoft.com/office/drawing/2014/main" id="{24500D84-7B94-0747-C9AD-BA177C0320B7}"/>
              </a:ext>
            </a:extLst>
          </p:cNvPr>
          <p:cNvSpPr>
            <a:spLocks noGrp="1"/>
          </p:cNvSpPr>
          <p:nvPr>
            <p:ph type="sldNum" sz="quarter" idx="12"/>
          </p:nvPr>
        </p:nvSpPr>
        <p:spPr/>
        <p:txBody>
          <a:bodyPr/>
          <a:lstStyle/>
          <a:p>
            <a:fld id="{E0C5B944-85D1-4C69-944A-59E1CDB0F0E7}" type="slidenum">
              <a:rPr lang="en-AU" smtClean="0"/>
              <a:pPr/>
              <a:t>13</a:t>
            </a:fld>
            <a:endParaRPr lang="en-AU"/>
          </a:p>
        </p:txBody>
      </p:sp>
    </p:spTree>
    <p:extLst>
      <p:ext uri="{BB962C8B-B14F-4D97-AF65-F5344CB8AC3E}">
        <p14:creationId xmlns:p14="http://schemas.microsoft.com/office/powerpoint/2010/main" val="613399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CF6CD-E084-E1D8-B56D-7FCA0555433D}"/>
              </a:ext>
            </a:extLst>
          </p:cNvPr>
          <p:cNvSpPr>
            <a:spLocks noGrp="1"/>
          </p:cNvSpPr>
          <p:nvPr>
            <p:ph type="title"/>
          </p:nvPr>
        </p:nvSpPr>
        <p:spPr/>
        <p:txBody>
          <a:bodyPr/>
          <a:lstStyle/>
          <a:p>
            <a:r>
              <a:rPr lang="en-AU" noProof="0" dirty="0"/>
              <a:t>Opens August 2026</a:t>
            </a:r>
          </a:p>
        </p:txBody>
      </p:sp>
      <p:sp>
        <p:nvSpPr>
          <p:cNvPr id="3" name="Slide Number Placeholder 2">
            <a:extLst>
              <a:ext uri="{FF2B5EF4-FFF2-40B4-BE49-F238E27FC236}">
                <a16:creationId xmlns:a16="http://schemas.microsoft.com/office/drawing/2014/main" id="{31E7AF4F-A061-443E-090F-D9188BCFC22D}"/>
              </a:ext>
            </a:extLst>
          </p:cNvPr>
          <p:cNvSpPr>
            <a:spLocks noGrp="1"/>
          </p:cNvSpPr>
          <p:nvPr>
            <p:ph type="sldNum" sz="quarter" idx="12"/>
          </p:nvPr>
        </p:nvSpPr>
        <p:spPr/>
        <p:txBody>
          <a:bodyPr/>
          <a:lstStyle/>
          <a:p>
            <a:fld id="{E0C5B944-85D1-4C69-944A-59E1CDB0F0E7}" type="slidenum">
              <a:rPr lang="en-AU" noProof="0" smtClean="0"/>
              <a:t>14</a:t>
            </a:fld>
            <a:endParaRPr lang="en-AU" noProof="0" dirty="0"/>
          </a:p>
        </p:txBody>
      </p:sp>
    </p:spTree>
    <p:extLst>
      <p:ext uri="{BB962C8B-B14F-4D97-AF65-F5344CB8AC3E}">
        <p14:creationId xmlns:p14="http://schemas.microsoft.com/office/powerpoint/2010/main" val="3335861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23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A669F-0954-D2D6-2862-D8F1DF5CA708}"/>
              </a:ext>
            </a:extLst>
          </p:cNvPr>
          <p:cNvSpPr>
            <a:spLocks noGrp="1"/>
          </p:cNvSpPr>
          <p:nvPr>
            <p:ph type="title"/>
          </p:nvPr>
        </p:nvSpPr>
        <p:spPr/>
        <p:txBody>
          <a:bodyPr/>
          <a:lstStyle/>
          <a:p>
            <a:r>
              <a:rPr lang="en-AU" noProof="0" dirty="0"/>
              <a:t>What is the Medical Training Survey</a:t>
            </a:r>
          </a:p>
        </p:txBody>
      </p:sp>
      <p:sp>
        <p:nvSpPr>
          <p:cNvPr id="16" name="Slide Number Placeholder 15">
            <a:extLst>
              <a:ext uri="{FF2B5EF4-FFF2-40B4-BE49-F238E27FC236}">
                <a16:creationId xmlns:a16="http://schemas.microsoft.com/office/drawing/2014/main" id="{D162346B-8ACC-5431-2C9F-F8E3887BA68E}"/>
              </a:ext>
            </a:extLst>
          </p:cNvPr>
          <p:cNvSpPr>
            <a:spLocks noGrp="1"/>
          </p:cNvSpPr>
          <p:nvPr>
            <p:ph type="sldNum" sz="quarter" idx="12"/>
          </p:nvPr>
        </p:nvSpPr>
        <p:spPr>
          <a:xfrm>
            <a:off x="10418012" y="365124"/>
            <a:ext cx="1395322" cy="365125"/>
          </a:xfrm>
        </p:spPr>
        <p:txBody>
          <a:bodyPr/>
          <a:lstStyle/>
          <a:p>
            <a:fld id="{E0C5B944-85D1-4C69-944A-59E1CDB0F0E7}" type="slidenum">
              <a:rPr lang="en-AU" noProof="0" smtClean="0"/>
              <a:pPr/>
              <a:t>3</a:t>
            </a:fld>
            <a:endParaRPr lang="en-AU" noProof="0" dirty="0"/>
          </a:p>
        </p:txBody>
      </p:sp>
      <p:sp>
        <p:nvSpPr>
          <p:cNvPr id="19" name="Subtitle">
            <a:extLst>
              <a:ext uri="{FF2B5EF4-FFF2-40B4-BE49-F238E27FC236}">
                <a16:creationId xmlns:a16="http://schemas.microsoft.com/office/drawing/2014/main" id="{B2B2C80F-B275-ED00-FFFD-67A6EC4ACD78}"/>
              </a:ext>
            </a:extLst>
          </p:cNvPr>
          <p:cNvSpPr txBox="1">
            <a:spLocks/>
          </p:cNvSpPr>
          <p:nvPr/>
        </p:nvSpPr>
        <p:spPr bwMode="gray">
          <a:xfrm>
            <a:off x="838200" y="1690688"/>
            <a:ext cx="8364037" cy="45412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1600" noProof="0" dirty="0">
                <a:latin typeface="Arial" panose="020B0604020202020204" pitchFamily="34" charset="0"/>
                <a:cs typeface="Arial" panose="020B0604020202020204" pitchFamily="34" charset="0"/>
              </a:rPr>
              <a:t>The annual Medical Training Survey is designed to get feedback from doctors in training in Australia to:</a:t>
            </a:r>
          </a:p>
        </p:txBody>
      </p:sp>
      <p:sp>
        <p:nvSpPr>
          <p:cNvPr id="20" name="Subtitle 2">
            <a:extLst>
              <a:ext uri="{FF2B5EF4-FFF2-40B4-BE49-F238E27FC236}">
                <a16:creationId xmlns:a16="http://schemas.microsoft.com/office/drawing/2014/main" id="{09E22C8A-1ABA-44D4-1C22-42796A795BE7}"/>
              </a:ext>
            </a:extLst>
          </p:cNvPr>
          <p:cNvSpPr txBox="1">
            <a:spLocks/>
          </p:cNvSpPr>
          <p:nvPr/>
        </p:nvSpPr>
        <p:spPr>
          <a:xfrm>
            <a:off x="2904353" y="2311668"/>
            <a:ext cx="5433789" cy="597048"/>
          </a:xfrm>
          <a:prstGeom prst="rect">
            <a:avLst/>
          </a:prstGeom>
        </p:spPr>
        <p:txBody>
          <a:bodyPr vert="horz" wrap="square" lIns="91404" tIns="45701" rIns="91404" bIns="4570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1450" fontAlgn="auto">
              <a:spcAft>
                <a:spcPts val="0"/>
              </a:spcAft>
              <a:buFont typeface="Arial"/>
              <a:buNone/>
            </a:pPr>
            <a:r>
              <a:rPr lang="en-AU" sz="1600" b="1" noProof="0" dirty="0">
                <a:solidFill>
                  <a:srgbClr val="445469"/>
                </a:solidFill>
                <a:latin typeface="Arial" panose="020B0604020202020204" pitchFamily="34" charset="0"/>
                <a:cs typeface="Arial" panose="020B0604020202020204" pitchFamily="34" charset="0"/>
              </a:rPr>
              <a:t>Understand</a:t>
            </a:r>
          </a:p>
          <a:p>
            <a:pPr marL="0" indent="0" defTabSz="171450" fontAlgn="auto">
              <a:spcAft>
                <a:spcPts val="0"/>
              </a:spcAft>
              <a:buNone/>
            </a:pPr>
            <a:r>
              <a:rPr lang="en-AU" sz="1400" noProof="0" dirty="0">
                <a:latin typeface="Arial" panose="020B0604020202020204" pitchFamily="34" charset="0"/>
                <a:cs typeface="Arial" panose="020B0604020202020204" pitchFamily="34" charset="0"/>
              </a:rPr>
              <a:t>Better understand the quality of medical training in Australia</a:t>
            </a:r>
          </a:p>
        </p:txBody>
      </p:sp>
      <p:sp>
        <p:nvSpPr>
          <p:cNvPr id="21" name="Subtitle 2">
            <a:extLst>
              <a:ext uri="{FF2B5EF4-FFF2-40B4-BE49-F238E27FC236}">
                <a16:creationId xmlns:a16="http://schemas.microsoft.com/office/drawing/2014/main" id="{6FC6D32E-9BB9-B698-9875-B09CB5668891}"/>
              </a:ext>
            </a:extLst>
          </p:cNvPr>
          <p:cNvSpPr txBox="1">
            <a:spLocks/>
          </p:cNvSpPr>
          <p:nvPr/>
        </p:nvSpPr>
        <p:spPr>
          <a:xfrm>
            <a:off x="2904353" y="3376620"/>
            <a:ext cx="5357375" cy="812492"/>
          </a:xfrm>
          <a:prstGeom prst="rect">
            <a:avLst/>
          </a:prstGeom>
        </p:spPr>
        <p:txBody>
          <a:bodyPr vert="horz" wrap="square" lIns="91404" tIns="45701" rIns="91404" bIns="4570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1450" fontAlgn="auto">
              <a:spcAft>
                <a:spcPts val="0"/>
              </a:spcAft>
              <a:buFont typeface="Arial"/>
              <a:buNone/>
            </a:pPr>
            <a:r>
              <a:rPr lang="en-AU" sz="1600" b="1" noProof="0" dirty="0">
                <a:solidFill>
                  <a:srgbClr val="445469"/>
                </a:solidFill>
                <a:latin typeface="Arial" panose="020B0604020202020204" pitchFamily="34" charset="0"/>
                <a:cs typeface="Arial" panose="020B0604020202020204" pitchFamily="34" charset="0"/>
              </a:rPr>
              <a:t>Identify and improve</a:t>
            </a:r>
          </a:p>
          <a:p>
            <a:pPr marL="0" indent="0" defTabSz="171450" fontAlgn="auto">
              <a:spcAft>
                <a:spcPts val="0"/>
              </a:spcAft>
              <a:buNone/>
            </a:pPr>
            <a:r>
              <a:rPr lang="en-AU" sz="1400" noProof="0" dirty="0">
                <a:latin typeface="Arial" panose="020B0604020202020204" pitchFamily="34" charset="0"/>
                <a:cs typeface="Arial" panose="020B0604020202020204" pitchFamily="34" charset="0"/>
              </a:rPr>
              <a:t>Identify how best to maintain and improve medical training in Australia</a:t>
            </a:r>
            <a:endParaRPr lang="en-AU" sz="1400" noProof="0" dirty="0">
              <a:solidFill>
                <a:srgbClr val="445469"/>
              </a:solidFill>
              <a:latin typeface="Arial" panose="020B0604020202020204" pitchFamily="34" charset="0"/>
              <a:cs typeface="Arial" panose="020B0604020202020204" pitchFamily="34" charset="0"/>
            </a:endParaRPr>
          </a:p>
        </p:txBody>
      </p:sp>
      <p:sp>
        <p:nvSpPr>
          <p:cNvPr id="22" name="Subtitle 2">
            <a:extLst>
              <a:ext uri="{FF2B5EF4-FFF2-40B4-BE49-F238E27FC236}">
                <a16:creationId xmlns:a16="http://schemas.microsoft.com/office/drawing/2014/main" id="{E5BA1CAC-498F-D823-FCCB-2303CF7730B0}"/>
              </a:ext>
            </a:extLst>
          </p:cNvPr>
          <p:cNvSpPr txBox="1">
            <a:spLocks/>
          </p:cNvSpPr>
          <p:nvPr/>
        </p:nvSpPr>
        <p:spPr>
          <a:xfrm>
            <a:off x="2904353" y="4463197"/>
            <a:ext cx="6019245" cy="1027935"/>
          </a:xfrm>
          <a:prstGeom prst="rect">
            <a:avLst/>
          </a:prstGeom>
        </p:spPr>
        <p:txBody>
          <a:bodyPr vert="horz" wrap="square" lIns="91404" tIns="45701" rIns="91404" bIns="45701"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171450" fontAlgn="auto">
              <a:spcAft>
                <a:spcPts val="0"/>
              </a:spcAft>
              <a:buFont typeface="Arial"/>
              <a:buNone/>
            </a:pPr>
            <a:r>
              <a:rPr lang="en-AU" sz="1600" b="1" noProof="0" dirty="0">
                <a:solidFill>
                  <a:srgbClr val="445469"/>
                </a:solidFill>
                <a:latin typeface="Arial" panose="020B0604020202020204" pitchFamily="34" charset="0"/>
                <a:cs typeface="Arial" panose="020B0604020202020204" pitchFamily="34" charset="0"/>
              </a:rPr>
              <a:t>Recognise and respond</a:t>
            </a:r>
          </a:p>
          <a:p>
            <a:pPr marL="0" indent="0">
              <a:buNone/>
            </a:pPr>
            <a:r>
              <a:rPr lang="en-AU" sz="1400" noProof="0" dirty="0">
                <a:latin typeface="Arial" panose="020B0604020202020204" pitchFamily="34" charset="0"/>
                <a:cs typeface="Arial" panose="020B0604020202020204" pitchFamily="34" charset="0"/>
              </a:rPr>
              <a:t>Identify issues in medical training that could impact on patient safety, including environment and culture, unacceptable behaviours and poor supervision, to enable stakeholder action.</a:t>
            </a:r>
          </a:p>
        </p:txBody>
      </p:sp>
      <p:sp>
        <p:nvSpPr>
          <p:cNvPr id="23" name="Freeform 83">
            <a:extLst>
              <a:ext uri="{FF2B5EF4-FFF2-40B4-BE49-F238E27FC236}">
                <a16:creationId xmlns:a16="http://schemas.microsoft.com/office/drawing/2014/main" id="{B1790D0C-D8F1-F6FB-CD2F-3904A112E87A}"/>
              </a:ext>
            </a:extLst>
          </p:cNvPr>
          <p:cNvSpPr>
            <a:spLocks noChangeArrowheads="1"/>
          </p:cNvSpPr>
          <p:nvPr/>
        </p:nvSpPr>
        <p:spPr bwMode="auto">
          <a:xfrm>
            <a:off x="1872298" y="2311668"/>
            <a:ext cx="900000" cy="900000"/>
          </a:xfrm>
          <a:custGeom>
            <a:avLst/>
            <a:gdLst>
              <a:gd name="T0" fmla="*/ 2455 w 2456"/>
              <a:gd name="T1" fmla="*/ 1230 h 2456"/>
              <a:gd name="T2" fmla="*/ 2455 w 2456"/>
              <a:gd name="T3" fmla="*/ 1230 h 2456"/>
              <a:gd name="T4" fmla="*/ 1230 w 2456"/>
              <a:gd name="T5" fmla="*/ 0 h 2456"/>
              <a:gd name="T6" fmla="*/ 0 w 2456"/>
              <a:gd name="T7" fmla="*/ 1230 h 2456"/>
              <a:gd name="T8" fmla="*/ 1230 w 2456"/>
              <a:gd name="T9" fmla="*/ 2455 h 2456"/>
              <a:gd name="T10" fmla="*/ 2455 w 2456"/>
              <a:gd name="T11" fmla="*/ 1230 h 2456"/>
            </a:gdLst>
            <a:ahLst/>
            <a:cxnLst>
              <a:cxn ang="0">
                <a:pos x="T0" y="T1"/>
              </a:cxn>
              <a:cxn ang="0">
                <a:pos x="T2" y="T3"/>
              </a:cxn>
              <a:cxn ang="0">
                <a:pos x="T4" y="T5"/>
              </a:cxn>
              <a:cxn ang="0">
                <a:pos x="T6" y="T7"/>
              </a:cxn>
              <a:cxn ang="0">
                <a:pos x="T8" y="T9"/>
              </a:cxn>
              <a:cxn ang="0">
                <a:pos x="T10" y="T11"/>
              </a:cxn>
            </a:cxnLst>
            <a:rect l="0" t="0" r="r" b="b"/>
            <a:pathLst>
              <a:path w="2456" h="2456">
                <a:moveTo>
                  <a:pt x="2455" y="1230"/>
                </a:moveTo>
                <a:lnTo>
                  <a:pt x="2455" y="1230"/>
                </a:lnTo>
                <a:cubicBezTo>
                  <a:pt x="2455" y="553"/>
                  <a:pt x="1907" y="0"/>
                  <a:pt x="1230" y="0"/>
                </a:cubicBezTo>
                <a:cubicBezTo>
                  <a:pt x="547" y="0"/>
                  <a:pt x="0" y="553"/>
                  <a:pt x="0" y="1230"/>
                </a:cubicBezTo>
                <a:cubicBezTo>
                  <a:pt x="0" y="1907"/>
                  <a:pt x="547" y="2455"/>
                  <a:pt x="1230" y="2455"/>
                </a:cubicBezTo>
                <a:cubicBezTo>
                  <a:pt x="1907" y="2455"/>
                  <a:pt x="2455" y="1907"/>
                  <a:pt x="2455" y="1230"/>
                </a:cubicBezTo>
              </a:path>
            </a:pathLst>
          </a:custGeom>
          <a:solidFill>
            <a:srgbClr val="F8D35E"/>
          </a:solidFill>
          <a:ln>
            <a:noFill/>
          </a:ln>
          <a:effec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AU" sz="1350" b="0" i="0" u="none" strike="noStrike" kern="0" cap="none" spc="0" normalizeH="0" baseline="0" noProof="0" dirty="0">
              <a:ln>
                <a:noFill/>
              </a:ln>
              <a:solidFill>
                <a:srgbClr val="445469"/>
              </a:solidFill>
              <a:effectLst/>
              <a:uLnTx/>
              <a:uFillTx/>
              <a:latin typeface="Calibri Light"/>
            </a:endParaRPr>
          </a:p>
        </p:txBody>
      </p:sp>
      <p:sp>
        <p:nvSpPr>
          <p:cNvPr id="24" name="Freeform 82">
            <a:extLst>
              <a:ext uri="{FF2B5EF4-FFF2-40B4-BE49-F238E27FC236}">
                <a16:creationId xmlns:a16="http://schemas.microsoft.com/office/drawing/2014/main" id="{F1FFBFC7-E37F-4D95-909A-91D8C418F595}"/>
              </a:ext>
            </a:extLst>
          </p:cNvPr>
          <p:cNvSpPr>
            <a:spLocks noChangeArrowheads="1"/>
          </p:cNvSpPr>
          <p:nvPr/>
        </p:nvSpPr>
        <p:spPr bwMode="auto">
          <a:xfrm>
            <a:off x="1872298" y="3376620"/>
            <a:ext cx="900000" cy="900000"/>
          </a:xfrm>
          <a:custGeom>
            <a:avLst/>
            <a:gdLst>
              <a:gd name="T0" fmla="*/ 2585 w 2586"/>
              <a:gd name="T1" fmla="*/ 1295 h 2591"/>
              <a:gd name="T2" fmla="*/ 2585 w 2586"/>
              <a:gd name="T3" fmla="*/ 1295 h 2591"/>
              <a:gd name="T4" fmla="*/ 1289 w 2586"/>
              <a:gd name="T5" fmla="*/ 0 h 2591"/>
              <a:gd name="T6" fmla="*/ 0 w 2586"/>
              <a:gd name="T7" fmla="*/ 1295 h 2591"/>
              <a:gd name="T8" fmla="*/ 1289 w 2586"/>
              <a:gd name="T9" fmla="*/ 2590 h 2591"/>
              <a:gd name="T10" fmla="*/ 2585 w 2586"/>
              <a:gd name="T11" fmla="*/ 1295 h 2591"/>
            </a:gdLst>
            <a:ahLst/>
            <a:cxnLst>
              <a:cxn ang="0">
                <a:pos x="T0" y="T1"/>
              </a:cxn>
              <a:cxn ang="0">
                <a:pos x="T2" y="T3"/>
              </a:cxn>
              <a:cxn ang="0">
                <a:pos x="T4" y="T5"/>
              </a:cxn>
              <a:cxn ang="0">
                <a:pos x="T6" y="T7"/>
              </a:cxn>
              <a:cxn ang="0">
                <a:pos x="T8" y="T9"/>
              </a:cxn>
              <a:cxn ang="0">
                <a:pos x="T10" y="T11"/>
              </a:cxn>
            </a:cxnLst>
            <a:rect l="0" t="0" r="r" b="b"/>
            <a:pathLst>
              <a:path w="2586" h="2591">
                <a:moveTo>
                  <a:pt x="2585" y="1295"/>
                </a:moveTo>
                <a:lnTo>
                  <a:pt x="2585" y="1295"/>
                </a:lnTo>
                <a:cubicBezTo>
                  <a:pt x="2585" y="583"/>
                  <a:pt x="2008" y="0"/>
                  <a:pt x="1289" y="0"/>
                </a:cubicBezTo>
                <a:cubicBezTo>
                  <a:pt x="577" y="0"/>
                  <a:pt x="0" y="583"/>
                  <a:pt x="0" y="1295"/>
                </a:cubicBezTo>
                <a:cubicBezTo>
                  <a:pt x="0" y="2007"/>
                  <a:pt x="577" y="2590"/>
                  <a:pt x="1289" y="2590"/>
                </a:cubicBezTo>
                <a:cubicBezTo>
                  <a:pt x="2008" y="2590"/>
                  <a:pt x="2585" y="2007"/>
                  <a:pt x="2585" y="1295"/>
                </a:cubicBezTo>
              </a:path>
            </a:pathLst>
          </a:custGeom>
          <a:solidFill>
            <a:srgbClr val="0071CE"/>
          </a:solidFill>
          <a:ln>
            <a:noFill/>
          </a:ln>
          <a:effec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AU" sz="1350" b="0" i="0" u="none" strike="noStrike" kern="0" cap="none" spc="0" normalizeH="0" baseline="0" noProof="0" dirty="0">
              <a:ln>
                <a:noFill/>
              </a:ln>
              <a:solidFill>
                <a:srgbClr val="445469"/>
              </a:solidFill>
              <a:effectLst/>
              <a:uLnTx/>
              <a:uFillTx/>
              <a:latin typeface="Calibri Light"/>
            </a:endParaRPr>
          </a:p>
        </p:txBody>
      </p:sp>
      <p:sp>
        <p:nvSpPr>
          <p:cNvPr id="25" name="Freeform 132">
            <a:extLst>
              <a:ext uri="{FF2B5EF4-FFF2-40B4-BE49-F238E27FC236}">
                <a16:creationId xmlns:a16="http://schemas.microsoft.com/office/drawing/2014/main" id="{18DFC8DF-9894-DA77-C189-0BA4C68FE77A}"/>
              </a:ext>
            </a:extLst>
          </p:cNvPr>
          <p:cNvSpPr>
            <a:spLocks noChangeArrowheads="1"/>
          </p:cNvSpPr>
          <p:nvPr/>
        </p:nvSpPr>
        <p:spPr bwMode="auto">
          <a:xfrm>
            <a:off x="1837823" y="4458332"/>
            <a:ext cx="900000" cy="900000"/>
          </a:xfrm>
          <a:custGeom>
            <a:avLst/>
            <a:gdLst>
              <a:gd name="T0" fmla="*/ 2319 w 2320"/>
              <a:gd name="T1" fmla="*/ 1160 h 2321"/>
              <a:gd name="T2" fmla="*/ 2319 w 2320"/>
              <a:gd name="T3" fmla="*/ 1160 h 2321"/>
              <a:gd name="T4" fmla="*/ 1160 w 2320"/>
              <a:gd name="T5" fmla="*/ 0 h 2321"/>
              <a:gd name="T6" fmla="*/ 0 w 2320"/>
              <a:gd name="T7" fmla="*/ 1160 h 2321"/>
              <a:gd name="T8" fmla="*/ 1160 w 2320"/>
              <a:gd name="T9" fmla="*/ 2320 h 2321"/>
              <a:gd name="T10" fmla="*/ 2319 w 2320"/>
              <a:gd name="T11" fmla="*/ 1160 h 2321"/>
            </a:gdLst>
            <a:ahLst/>
            <a:cxnLst>
              <a:cxn ang="0">
                <a:pos x="T0" y="T1"/>
              </a:cxn>
              <a:cxn ang="0">
                <a:pos x="T2" y="T3"/>
              </a:cxn>
              <a:cxn ang="0">
                <a:pos x="T4" y="T5"/>
              </a:cxn>
              <a:cxn ang="0">
                <a:pos x="T6" y="T7"/>
              </a:cxn>
              <a:cxn ang="0">
                <a:pos x="T8" y="T9"/>
              </a:cxn>
              <a:cxn ang="0">
                <a:pos x="T10" y="T11"/>
              </a:cxn>
            </a:cxnLst>
            <a:rect l="0" t="0" r="r" b="b"/>
            <a:pathLst>
              <a:path w="2320" h="2321">
                <a:moveTo>
                  <a:pt x="2319" y="1160"/>
                </a:moveTo>
                <a:lnTo>
                  <a:pt x="2319" y="1160"/>
                </a:lnTo>
                <a:cubicBezTo>
                  <a:pt x="2319" y="518"/>
                  <a:pt x="1801" y="0"/>
                  <a:pt x="1160" y="0"/>
                </a:cubicBezTo>
                <a:cubicBezTo>
                  <a:pt x="524" y="0"/>
                  <a:pt x="0" y="518"/>
                  <a:pt x="0" y="1160"/>
                </a:cubicBezTo>
                <a:cubicBezTo>
                  <a:pt x="0" y="1802"/>
                  <a:pt x="524" y="2320"/>
                  <a:pt x="1160" y="2320"/>
                </a:cubicBezTo>
                <a:cubicBezTo>
                  <a:pt x="1801" y="2320"/>
                  <a:pt x="2319" y="1802"/>
                  <a:pt x="2319" y="1160"/>
                </a:cubicBezTo>
              </a:path>
            </a:pathLst>
          </a:custGeom>
          <a:solidFill>
            <a:srgbClr val="00AFAA"/>
          </a:solidFill>
          <a:ln>
            <a:noFill/>
          </a:ln>
          <a:effec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AU" sz="1350" b="0" i="0" u="none" strike="noStrike" kern="0" cap="none" spc="0" normalizeH="0" baseline="0" noProof="0" dirty="0">
              <a:ln>
                <a:noFill/>
              </a:ln>
              <a:solidFill>
                <a:srgbClr val="445469"/>
              </a:solidFill>
              <a:effectLst/>
              <a:uLnTx/>
              <a:uFillTx/>
              <a:latin typeface="Calibri Light"/>
            </a:endParaRPr>
          </a:p>
        </p:txBody>
      </p:sp>
      <p:pic>
        <p:nvPicPr>
          <p:cNvPr id="26" name="Picture 25" descr="A black background with a black square&#10;&#10;AI-generated content may be incorrect.">
            <a:extLst>
              <a:ext uri="{FF2B5EF4-FFF2-40B4-BE49-F238E27FC236}">
                <a16:creationId xmlns:a16="http://schemas.microsoft.com/office/drawing/2014/main" id="{A7B38F62-14ED-922F-F581-FC8D0DE0F66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917969" y="2351292"/>
            <a:ext cx="714391" cy="714391"/>
          </a:xfrm>
          <a:prstGeom prst="rect">
            <a:avLst/>
          </a:prstGeom>
        </p:spPr>
      </p:pic>
      <p:pic>
        <p:nvPicPr>
          <p:cNvPr id="27" name="Picture 26" descr="A blue graph with yellow arrows around it&#10;&#10;AI-generated content may be incorrect.">
            <a:extLst>
              <a:ext uri="{FF2B5EF4-FFF2-40B4-BE49-F238E27FC236}">
                <a16:creationId xmlns:a16="http://schemas.microsoft.com/office/drawing/2014/main" id="{26D14F12-CF80-6D6D-5029-15311D6320DE}"/>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920888" y="3407926"/>
            <a:ext cx="837388" cy="837388"/>
          </a:xfrm>
          <a:prstGeom prst="rect">
            <a:avLst/>
          </a:prstGeom>
        </p:spPr>
      </p:pic>
      <p:pic>
        <p:nvPicPr>
          <p:cNvPr id="28" name="Picture 27" descr="A group of people with arrows&#10;&#10;AI-generated content may be incorrect.">
            <a:extLst>
              <a:ext uri="{FF2B5EF4-FFF2-40B4-BE49-F238E27FC236}">
                <a16:creationId xmlns:a16="http://schemas.microsoft.com/office/drawing/2014/main" id="{AC918A39-62B6-4BC2-5837-AB49CC12DEDF}"/>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037250" y="4623284"/>
            <a:ext cx="570096" cy="570096"/>
          </a:xfrm>
          <a:prstGeom prst="rect">
            <a:avLst/>
          </a:prstGeom>
        </p:spPr>
      </p:pic>
    </p:spTree>
    <p:extLst>
      <p:ext uri="{BB962C8B-B14F-4D97-AF65-F5344CB8AC3E}">
        <p14:creationId xmlns:p14="http://schemas.microsoft.com/office/powerpoint/2010/main" val="37009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7C6BD-21E0-BD95-BE0F-F9A30BCBD247}"/>
              </a:ext>
            </a:extLst>
          </p:cNvPr>
          <p:cNvSpPr>
            <a:spLocks noGrp="1"/>
          </p:cNvSpPr>
          <p:nvPr>
            <p:ph type="title"/>
          </p:nvPr>
        </p:nvSpPr>
        <p:spPr/>
        <p:txBody>
          <a:bodyPr/>
          <a:lstStyle/>
          <a:p>
            <a:r>
              <a:rPr lang="en-AU" noProof="0" dirty="0"/>
              <a:t>The Medical Training Survey is:</a:t>
            </a:r>
          </a:p>
        </p:txBody>
      </p:sp>
      <p:sp>
        <p:nvSpPr>
          <p:cNvPr id="5" name="Slide Number Placeholder 4">
            <a:extLst>
              <a:ext uri="{FF2B5EF4-FFF2-40B4-BE49-F238E27FC236}">
                <a16:creationId xmlns:a16="http://schemas.microsoft.com/office/drawing/2014/main" id="{3F9D7D92-6436-D961-82E9-3CCCDF1714EF}"/>
              </a:ext>
            </a:extLst>
          </p:cNvPr>
          <p:cNvSpPr>
            <a:spLocks noGrp="1"/>
          </p:cNvSpPr>
          <p:nvPr>
            <p:ph type="sldNum" sz="quarter" idx="12"/>
          </p:nvPr>
        </p:nvSpPr>
        <p:spPr/>
        <p:txBody>
          <a:bodyPr/>
          <a:lstStyle/>
          <a:p>
            <a:pPr algn="ctr"/>
            <a:fld id="{E0C5B944-85D1-4C69-944A-59E1CDB0F0E7}" type="slidenum">
              <a:rPr lang="en-AU" noProof="0" smtClean="0"/>
              <a:pPr algn="ctr"/>
              <a:t>4</a:t>
            </a:fld>
            <a:endParaRPr lang="en-AU" noProof="0" dirty="0"/>
          </a:p>
        </p:txBody>
      </p:sp>
      <p:pic>
        <p:nvPicPr>
          <p:cNvPr id="6" name="Picture 5">
            <a:extLst>
              <a:ext uri="{FF2B5EF4-FFF2-40B4-BE49-F238E27FC236}">
                <a16:creationId xmlns:a16="http://schemas.microsoft.com/office/drawing/2014/main" id="{A493B354-698B-A5F7-BAC1-10D2942C440B}"/>
              </a:ext>
            </a:extLst>
          </p:cNvPr>
          <p:cNvPicPr>
            <a:picLocks noChangeAspect="1"/>
          </p:cNvPicPr>
          <p:nvPr/>
        </p:nvPicPr>
        <p:blipFill>
          <a:blip r:embed="rId3"/>
          <a:stretch>
            <a:fillRect/>
          </a:stretch>
        </p:blipFill>
        <p:spPr>
          <a:xfrm>
            <a:off x="3219450" y="1357539"/>
            <a:ext cx="5753100" cy="4483100"/>
          </a:xfrm>
          <a:prstGeom prst="rect">
            <a:avLst/>
          </a:prstGeom>
        </p:spPr>
      </p:pic>
    </p:spTree>
    <p:extLst>
      <p:ext uri="{BB962C8B-B14F-4D97-AF65-F5344CB8AC3E}">
        <p14:creationId xmlns:p14="http://schemas.microsoft.com/office/powerpoint/2010/main" val="25377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6643-A412-CFD8-B23C-41E0DB523033}"/>
              </a:ext>
            </a:extLst>
          </p:cNvPr>
          <p:cNvSpPr>
            <a:spLocks noGrp="1"/>
          </p:cNvSpPr>
          <p:nvPr>
            <p:ph type="title"/>
          </p:nvPr>
        </p:nvSpPr>
        <p:spPr/>
        <p:txBody>
          <a:bodyPr/>
          <a:lstStyle/>
          <a:p>
            <a:r>
              <a:rPr lang="en-AU" noProof="0" dirty="0"/>
              <a:t>What’s in the MTS?</a:t>
            </a:r>
          </a:p>
        </p:txBody>
      </p:sp>
      <p:pic>
        <p:nvPicPr>
          <p:cNvPr id="5" name="Content Placeholder 4">
            <a:extLst>
              <a:ext uri="{FF2B5EF4-FFF2-40B4-BE49-F238E27FC236}">
                <a16:creationId xmlns:a16="http://schemas.microsoft.com/office/drawing/2014/main" id="{F86DE648-4A2A-9BED-42BC-D9925F735AA7}"/>
              </a:ext>
            </a:extLst>
          </p:cNvPr>
          <p:cNvPicPr>
            <a:picLocks noGrp="1" noChangeAspect="1"/>
          </p:cNvPicPr>
          <p:nvPr>
            <p:ph idx="1"/>
          </p:nvPr>
        </p:nvPicPr>
        <p:blipFill>
          <a:blip r:embed="rId3"/>
          <a:stretch>
            <a:fillRect/>
          </a:stretch>
        </p:blipFill>
        <p:spPr>
          <a:xfrm>
            <a:off x="1558611" y="1312962"/>
            <a:ext cx="9074777" cy="4598982"/>
          </a:xfrm>
          <a:prstGeom prst="rect">
            <a:avLst/>
          </a:prstGeom>
        </p:spPr>
      </p:pic>
      <p:sp>
        <p:nvSpPr>
          <p:cNvPr id="4" name="Slide Number Placeholder 3">
            <a:extLst>
              <a:ext uri="{FF2B5EF4-FFF2-40B4-BE49-F238E27FC236}">
                <a16:creationId xmlns:a16="http://schemas.microsoft.com/office/drawing/2014/main" id="{9174D2F0-C576-B07B-1C81-54BFCA269113}"/>
              </a:ext>
            </a:extLst>
          </p:cNvPr>
          <p:cNvSpPr>
            <a:spLocks noGrp="1"/>
          </p:cNvSpPr>
          <p:nvPr>
            <p:ph type="sldNum" sz="quarter" idx="12"/>
          </p:nvPr>
        </p:nvSpPr>
        <p:spPr/>
        <p:txBody>
          <a:bodyPr/>
          <a:lstStyle/>
          <a:p>
            <a:pPr algn="ctr"/>
            <a:fld id="{E0C5B944-85D1-4C69-944A-59E1CDB0F0E7}" type="slidenum">
              <a:rPr lang="en-AU" noProof="0" smtClean="0"/>
              <a:pPr algn="ctr"/>
              <a:t>5</a:t>
            </a:fld>
            <a:endParaRPr lang="en-AU" noProof="0" dirty="0"/>
          </a:p>
        </p:txBody>
      </p:sp>
    </p:spTree>
    <p:extLst>
      <p:ext uri="{BB962C8B-B14F-4D97-AF65-F5344CB8AC3E}">
        <p14:creationId xmlns:p14="http://schemas.microsoft.com/office/powerpoint/2010/main" val="3191553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27BB69-128B-0EA1-441F-12DCF939C27C}"/>
              </a:ext>
            </a:extLst>
          </p:cNvPr>
          <p:cNvSpPr>
            <a:spLocks noGrp="1"/>
          </p:cNvSpPr>
          <p:nvPr>
            <p:ph type="sldNum" sz="quarter" idx="12"/>
          </p:nvPr>
        </p:nvSpPr>
        <p:spPr/>
        <p:txBody>
          <a:bodyPr/>
          <a:lstStyle/>
          <a:p>
            <a:pPr algn="ctr"/>
            <a:fld id="{E0C5B944-85D1-4C69-944A-59E1CDB0F0E7}" type="slidenum">
              <a:rPr lang="en-AU" noProof="0" smtClean="0"/>
              <a:pPr algn="ctr"/>
              <a:t>6</a:t>
            </a:fld>
            <a:endParaRPr lang="en-AU" noProof="0" dirty="0"/>
          </a:p>
        </p:txBody>
      </p:sp>
      <p:sp>
        <p:nvSpPr>
          <p:cNvPr id="5" name="Title 1">
            <a:extLst>
              <a:ext uri="{FF2B5EF4-FFF2-40B4-BE49-F238E27FC236}">
                <a16:creationId xmlns:a16="http://schemas.microsoft.com/office/drawing/2014/main" id="{C8C85CF6-F4A9-0DA8-FB88-C0B2B7FE432D}"/>
              </a:ext>
            </a:extLst>
          </p:cNvPr>
          <p:cNvSpPr>
            <a:spLocks noGrp="1"/>
          </p:cNvSpPr>
          <p:nvPr>
            <p:ph type="title"/>
          </p:nvPr>
        </p:nvSpPr>
        <p:spPr>
          <a:xfrm>
            <a:off x="838200" y="365125"/>
            <a:ext cx="10515600" cy="1325563"/>
          </a:xfrm>
        </p:spPr>
        <p:txBody>
          <a:bodyPr/>
          <a:lstStyle/>
          <a:p>
            <a:r>
              <a:rPr lang="en-AU" noProof="0" dirty="0"/>
              <a:t>Why it’s so important</a:t>
            </a:r>
          </a:p>
        </p:txBody>
      </p:sp>
      <p:pic>
        <p:nvPicPr>
          <p:cNvPr id="6" name="Content Placeholder 4">
            <a:extLst>
              <a:ext uri="{FF2B5EF4-FFF2-40B4-BE49-F238E27FC236}">
                <a16:creationId xmlns:a16="http://schemas.microsoft.com/office/drawing/2014/main" id="{FB1C916B-ECE6-C284-FC8C-86C02293D9AF}"/>
              </a:ext>
            </a:extLst>
          </p:cNvPr>
          <p:cNvPicPr>
            <a:picLocks noGrp="1" noChangeAspect="1"/>
          </p:cNvPicPr>
          <p:nvPr>
            <p:ph idx="1"/>
          </p:nvPr>
        </p:nvPicPr>
        <p:blipFill>
          <a:blip r:embed="rId3"/>
          <a:srcRect l="33188" t="31258" r="35644" b="30953"/>
          <a:stretch>
            <a:fillRect/>
          </a:stretch>
        </p:blipFill>
        <p:spPr>
          <a:xfrm>
            <a:off x="4489703" y="2999233"/>
            <a:ext cx="2977897" cy="1581912"/>
          </a:xfrm>
          <a:prstGeom prst="rect">
            <a:avLst/>
          </a:prstGeom>
        </p:spPr>
      </p:pic>
      <p:pic>
        <p:nvPicPr>
          <p:cNvPr id="7" name="Content Placeholder 4">
            <a:extLst>
              <a:ext uri="{FF2B5EF4-FFF2-40B4-BE49-F238E27FC236}">
                <a16:creationId xmlns:a16="http://schemas.microsoft.com/office/drawing/2014/main" id="{F45A1019-C77A-87F4-A8BC-0D385A2CA8E4}"/>
              </a:ext>
            </a:extLst>
          </p:cNvPr>
          <p:cNvPicPr>
            <a:picLocks noChangeAspect="1"/>
          </p:cNvPicPr>
          <p:nvPr/>
        </p:nvPicPr>
        <p:blipFill>
          <a:blip r:embed="rId3"/>
          <a:srcRect l="38840" t="73197" r="22496"/>
          <a:stretch>
            <a:fillRect/>
          </a:stretch>
        </p:blipFill>
        <p:spPr>
          <a:xfrm>
            <a:off x="5196840" y="1738616"/>
            <a:ext cx="3694176" cy="1122044"/>
          </a:xfrm>
          <a:prstGeom prst="rect">
            <a:avLst/>
          </a:prstGeom>
        </p:spPr>
      </p:pic>
      <p:pic>
        <p:nvPicPr>
          <p:cNvPr id="8" name="Content Placeholder 4">
            <a:extLst>
              <a:ext uri="{FF2B5EF4-FFF2-40B4-BE49-F238E27FC236}">
                <a16:creationId xmlns:a16="http://schemas.microsoft.com/office/drawing/2014/main" id="{29213321-46FE-CA45-872A-D299CC5D4ED0}"/>
              </a:ext>
            </a:extLst>
          </p:cNvPr>
          <p:cNvPicPr>
            <a:picLocks noChangeAspect="1"/>
          </p:cNvPicPr>
          <p:nvPr/>
        </p:nvPicPr>
        <p:blipFill>
          <a:blip r:embed="rId3"/>
          <a:srcRect t="32135" r="68162" b="39250"/>
          <a:stretch>
            <a:fillRect/>
          </a:stretch>
        </p:blipFill>
        <p:spPr>
          <a:xfrm>
            <a:off x="1383781" y="3203703"/>
            <a:ext cx="3041914" cy="1197864"/>
          </a:xfrm>
          <a:prstGeom prst="rect">
            <a:avLst/>
          </a:prstGeom>
        </p:spPr>
      </p:pic>
      <p:pic>
        <p:nvPicPr>
          <p:cNvPr id="9" name="Content Placeholder 4">
            <a:extLst>
              <a:ext uri="{FF2B5EF4-FFF2-40B4-BE49-F238E27FC236}">
                <a16:creationId xmlns:a16="http://schemas.microsoft.com/office/drawing/2014/main" id="{00E59324-BBF3-0C11-69A1-A73C9BDF40DF}"/>
              </a:ext>
            </a:extLst>
          </p:cNvPr>
          <p:cNvPicPr>
            <a:picLocks noChangeAspect="1"/>
          </p:cNvPicPr>
          <p:nvPr/>
        </p:nvPicPr>
        <p:blipFill>
          <a:blip r:embed="rId3"/>
          <a:srcRect l="65770" t="30749" r="245" b="34084"/>
          <a:stretch>
            <a:fillRect/>
          </a:stretch>
        </p:blipFill>
        <p:spPr>
          <a:xfrm>
            <a:off x="7531608" y="3054097"/>
            <a:ext cx="3247139" cy="1472184"/>
          </a:xfrm>
          <a:prstGeom prst="rect">
            <a:avLst/>
          </a:prstGeom>
        </p:spPr>
      </p:pic>
      <p:pic>
        <p:nvPicPr>
          <p:cNvPr id="10" name="Content Placeholder 4">
            <a:extLst>
              <a:ext uri="{FF2B5EF4-FFF2-40B4-BE49-F238E27FC236}">
                <a16:creationId xmlns:a16="http://schemas.microsoft.com/office/drawing/2014/main" id="{4A38FAF7-79FE-31D6-E666-F4720DC658D1}"/>
              </a:ext>
            </a:extLst>
          </p:cNvPr>
          <p:cNvPicPr>
            <a:picLocks noChangeAspect="1"/>
          </p:cNvPicPr>
          <p:nvPr/>
        </p:nvPicPr>
        <p:blipFill>
          <a:blip r:embed="rId3"/>
          <a:srcRect l="37622" r="21703" b="73246"/>
          <a:stretch>
            <a:fillRect/>
          </a:stretch>
        </p:blipFill>
        <p:spPr>
          <a:xfrm>
            <a:off x="5196840" y="4526281"/>
            <a:ext cx="3886200" cy="1119982"/>
          </a:xfrm>
          <a:prstGeom prst="rect">
            <a:avLst/>
          </a:prstGeom>
        </p:spPr>
      </p:pic>
    </p:spTree>
    <p:extLst>
      <p:ext uri="{BB962C8B-B14F-4D97-AF65-F5344CB8AC3E}">
        <p14:creationId xmlns:p14="http://schemas.microsoft.com/office/powerpoint/2010/main" val="180288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4EBD7-C073-8CBE-032C-B5A37BC5D55B}"/>
              </a:ext>
            </a:extLst>
          </p:cNvPr>
          <p:cNvSpPr>
            <a:spLocks noGrp="1"/>
          </p:cNvSpPr>
          <p:nvPr>
            <p:ph type="title"/>
          </p:nvPr>
        </p:nvSpPr>
        <p:spPr/>
        <p:txBody>
          <a:bodyPr/>
          <a:lstStyle/>
          <a:p>
            <a:r>
              <a:rPr lang="en-AU" noProof="0" dirty="0"/>
              <a:t>MTS questions reflect training</a:t>
            </a:r>
          </a:p>
        </p:txBody>
      </p:sp>
      <p:pic>
        <p:nvPicPr>
          <p:cNvPr id="5" name="Content Placeholder 4">
            <a:extLst>
              <a:ext uri="{FF2B5EF4-FFF2-40B4-BE49-F238E27FC236}">
                <a16:creationId xmlns:a16="http://schemas.microsoft.com/office/drawing/2014/main" id="{5F6AC46A-378F-A6C5-C0E4-06BDC839CFCB}"/>
              </a:ext>
            </a:extLst>
          </p:cNvPr>
          <p:cNvPicPr>
            <a:picLocks noGrp="1" noChangeAspect="1"/>
          </p:cNvPicPr>
          <p:nvPr>
            <p:ph idx="1"/>
          </p:nvPr>
        </p:nvPicPr>
        <p:blipFill>
          <a:blip r:embed="rId3"/>
          <a:stretch>
            <a:fillRect/>
          </a:stretch>
        </p:blipFill>
        <p:spPr>
          <a:xfrm>
            <a:off x="838200" y="1449387"/>
            <a:ext cx="4867656" cy="4185829"/>
          </a:xfrm>
          <a:prstGeom prst="rect">
            <a:avLst/>
          </a:prstGeom>
        </p:spPr>
      </p:pic>
      <p:sp>
        <p:nvSpPr>
          <p:cNvPr id="4" name="Slide Number Placeholder 3">
            <a:extLst>
              <a:ext uri="{FF2B5EF4-FFF2-40B4-BE49-F238E27FC236}">
                <a16:creationId xmlns:a16="http://schemas.microsoft.com/office/drawing/2014/main" id="{AC5D1886-88C9-F52C-AC1D-ECC4B2114249}"/>
              </a:ext>
            </a:extLst>
          </p:cNvPr>
          <p:cNvSpPr>
            <a:spLocks noGrp="1"/>
          </p:cNvSpPr>
          <p:nvPr>
            <p:ph type="sldNum" sz="quarter" idx="12"/>
          </p:nvPr>
        </p:nvSpPr>
        <p:spPr/>
        <p:txBody>
          <a:bodyPr/>
          <a:lstStyle/>
          <a:p>
            <a:pPr algn="ctr"/>
            <a:fld id="{E0C5B944-85D1-4C69-944A-59E1CDB0F0E7}" type="slidenum">
              <a:rPr lang="en-AU" noProof="0" smtClean="0"/>
              <a:pPr algn="ctr"/>
              <a:t>7</a:t>
            </a:fld>
            <a:endParaRPr lang="en-AU" noProof="0" dirty="0"/>
          </a:p>
        </p:txBody>
      </p:sp>
      <p:sp>
        <p:nvSpPr>
          <p:cNvPr id="6" name="TextBox 5">
            <a:extLst>
              <a:ext uri="{FF2B5EF4-FFF2-40B4-BE49-F238E27FC236}">
                <a16:creationId xmlns:a16="http://schemas.microsoft.com/office/drawing/2014/main" id="{02B3F930-1A42-BD62-E9FA-75CA18DBF7E8}"/>
              </a:ext>
            </a:extLst>
          </p:cNvPr>
          <p:cNvSpPr txBox="1"/>
          <p:nvPr/>
        </p:nvSpPr>
        <p:spPr bwMode="auto">
          <a:xfrm>
            <a:off x="6486146" y="1690688"/>
            <a:ext cx="4011166" cy="28996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342900" indent="-342900">
              <a:lnSpc>
                <a:spcPct val="90000"/>
              </a:lnSpc>
              <a:spcBef>
                <a:spcPts val="600"/>
              </a:spcBef>
              <a:spcAft>
                <a:spcPts val="600"/>
              </a:spcAft>
              <a:buChar char="•"/>
            </a:pPr>
            <a:r>
              <a:rPr lang="en-AU" sz="1800" noProof="0" dirty="0">
                <a:solidFill>
                  <a:srgbClr val="5F6062"/>
                </a:solidFill>
                <a:latin typeface="+mn-lt"/>
                <a:ea typeface="ＭＳ Ｐゴシック" pitchFamily="-1" charset="-128"/>
              </a:rPr>
              <a:t>There are five versions of the Medical Training Survey. </a:t>
            </a:r>
          </a:p>
          <a:p>
            <a:pPr marL="342900" indent="-342900">
              <a:lnSpc>
                <a:spcPct val="90000"/>
              </a:lnSpc>
              <a:spcBef>
                <a:spcPts val="600"/>
              </a:spcBef>
              <a:spcAft>
                <a:spcPts val="600"/>
              </a:spcAft>
              <a:buChar char="•"/>
            </a:pPr>
            <a:r>
              <a:rPr lang="en-AU" sz="1800" noProof="0" dirty="0">
                <a:solidFill>
                  <a:srgbClr val="5F6062"/>
                </a:solidFill>
                <a:latin typeface="+mn-lt"/>
                <a:ea typeface="ＭＳ Ｐゴシック" pitchFamily="-1" charset="-128"/>
              </a:rPr>
              <a:t>Each version is tailored to a different group of doctors, </a:t>
            </a:r>
            <a:br>
              <a:rPr lang="en-AU" sz="1800" noProof="0" dirty="0">
                <a:solidFill>
                  <a:srgbClr val="5F6062"/>
                </a:solidFill>
                <a:latin typeface="+mn-lt"/>
                <a:ea typeface="ＭＳ Ｐゴシック" pitchFamily="-1" charset="-128"/>
              </a:rPr>
            </a:br>
            <a:r>
              <a:rPr lang="en-AU" sz="1800" noProof="0" dirty="0">
                <a:solidFill>
                  <a:srgbClr val="5F6062"/>
                </a:solidFill>
                <a:latin typeface="+mn-lt"/>
                <a:ea typeface="ＭＳ Ｐゴシック" pitchFamily="-1" charset="-128"/>
              </a:rPr>
              <a:t>at different stages of training. </a:t>
            </a:r>
          </a:p>
          <a:p>
            <a:pPr marL="342900" indent="-342900">
              <a:lnSpc>
                <a:spcPct val="90000"/>
              </a:lnSpc>
              <a:spcBef>
                <a:spcPts val="600"/>
              </a:spcBef>
              <a:spcAft>
                <a:spcPts val="600"/>
              </a:spcAft>
              <a:buChar char="•"/>
            </a:pPr>
            <a:r>
              <a:rPr lang="en-AU" sz="1800" noProof="0" dirty="0">
                <a:solidFill>
                  <a:srgbClr val="5F6062"/>
                </a:solidFill>
                <a:latin typeface="+mn-lt"/>
                <a:ea typeface="ＭＳ Ｐゴシック" pitchFamily="-1" charset="-128"/>
              </a:rPr>
              <a:t>Most survey questions are common across the surveys.</a:t>
            </a:r>
          </a:p>
        </p:txBody>
      </p:sp>
    </p:spTree>
    <p:extLst>
      <p:ext uri="{BB962C8B-B14F-4D97-AF65-F5344CB8AC3E}">
        <p14:creationId xmlns:p14="http://schemas.microsoft.com/office/powerpoint/2010/main" val="2409708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itle 57">
            <a:extLst>
              <a:ext uri="{FF2B5EF4-FFF2-40B4-BE49-F238E27FC236}">
                <a16:creationId xmlns:a16="http://schemas.microsoft.com/office/drawing/2014/main" id="{D76D3938-AE22-3611-51F9-ADEE5B9E1FDE}"/>
              </a:ext>
            </a:extLst>
          </p:cNvPr>
          <p:cNvSpPr>
            <a:spLocks noGrp="1"/>
          </p:cNvSpPr>
          <p:nvPr>
            <p:ph type="title"/>
          </p:nvPr>
        </p:nvSpPr>
        <p:spPr/>
        <p:txBody>
          <a:bodyPr/>
          <a:lstStyle/>
          <a:p>
            <a:r>
              <a:rPr lang="en-AU" noProof="0" dirty="0"/>
              <a:t>How to do the survey</a:t>
            </a:r>
          </a:p>
        </p:txBody>
      </p:sp>
      <p:sp>
        <p:nvSpPr>
          <p:cNvPr id="6" name="Slide Number Placeholder 5">
            <a:extLst>
              <a:ext uri="{FF2B5EF4-FFF2-40B4-BE49-F238E27FC236}">
                <a16:creationId xmlns:a16="http://schemas.microsoft.com/office/drawing/2014/main" id="{8AA79F25-6513-9185-5C6F-623553A1735D}"/>
              </a:ext>
            </a:extLst>
          </p:cNvPr>
          <p:cNvSpPr>
            <a:spLocks noGrp="1"/>
          </p:cNvSpPr>
          <p:nvPr>
            <p:ph type="sldNum" sz="quarter" idx="12"/>
          </p:nvPr>
        </p:nvSpPr>
        <p:spPr/>
        <p:txBody>
          <a:bodyPr/>
          <a:lstStyle/>
          <a:p>
            <a:fld id="{E0C5B944-85D1-4C69-944A-59E1CDB0F0E7}" type="slidenum">
              <a:rPr lang="en-AU" noProof="0" smtClean="0"/>
              <a:t>8</a:t>
            </a:fld>
            <a:endParaRPr lang="en-AU" noProof="0" dirty="0"/>
          </a:p>
        </p:txBody>
      </p:sp>
      <p:grpSp>
        <p:nvGrpSpPr>
          <p:cNvPr id="86" name="Group 85">
            <a:extLst>
              <a:ext uri="{FF2B5EF4-FFF2-40B4-BE49-F238E27FC236}">
                <a16:creationId xmlns:a16="http://schemas.microsoft.com/office/drawing/2014/main" id="{7B9D149C-779E-8442-A722-0DB97957E64A}"/>
              </a:ext>
            </a:extLst>
          </p:cNvPr>
          <p:cNvGrpSpPr/>
          <p:nvPr/>
        </p:nvGrpSpPr>
        <p:grpSpPr>
          <a:xfrm>
            <a:off x="1118070" y="1488987"/>
            <a:ext cx="3444405" cy="1044000"/>
            <a:chOff x="1118070" y="1488987"/>
            <a:chExt cx="3444405" cy="1044000"/>
          </a:xfrm>
        </p:grpSpPr>
        <p:pic>
          <p:nvPicPr>
            <p:cNvPr id="61" name="Graphic 60" descr="Doctor">
              <a:extLst>
                <a:ext uri="{FF2B5EF4-FFF2-40B4-BE49-F238E27FC236}">
                  <a16:creationId xmlns:a16="http://schemas.microsoft.com/office/drawing/2014/main" id="{E19F4F9A-9457-78C5-7818-7DB884CE75E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8070" y="1488987"/>
              <a:ext cx="1044000" cy="1044000"/>
            </a:xfrm>
            <a:prstGeom prst="rect">
              <a:avLst/>
            </a:prstGeom>
          </p:spPr>
        </p:pic>
        <p:sp>
          <p:nvSpPr>
            <p:cNvPr id="64" name="TextBox 63">
              <a:extLst>
                <a:ext uri="{FF2B5EF4-FFF2-40B4-BE49-F238E27FC236}">
                  <a16:creationId xmlns:a16="http://schemas.microsoft.com/office/drawing/2014/main" id="{7BBAD02C-C238-04CB-6CAD-53ABE44D24E1}"/>
                </a:ext>
              </a:extLst>
            </p:cNvPr>
            <p:cNvSpPr txBox="1"/>
            <p:nvPr/>
          </p:nvSpPr>
          <p:spPr>
            <a:xfrm>
              <a:off x="2078719" y="1725463"/>
              <a:ext cx="2483756" cy="646331"/>
            </a:xfrm>
            <a:prstGeom prst="rect">
              <a:avLst/>
            </a:prstGeom>
            <a:noFill/>
          </p:spPr>
          <p:txBody>
            <a:bodyPr wrap="square" rtlCol="0">
              <a:spAutoFit/>
            </a:bodyPr>
            <a:lstStyle/>
            <a:p>
              <a:r>
                <a:rPr lang="en-AU" sz="1800" noProof="0" dirty="0">
                  <a:latin typeface="+mn-lt"/>
                  <a:cs typeface="DINOT-Bold" panose="020B0804020101020102" pitchFamily="34" charset="0"/>
                </a:rPr>
                <a:t>Prevocational and</a:t>
              </a:r>
              <a:br>
                <a:rPr lang="en-AU" sz="1800" noProof="0" dirty="0">
                  <a:latin typeface="+mn-lt"/>
                  <a:cs typeface="DINOT-Bold" panose="020B0804020101020102" pitchFamily="34" charset="0"/>
                </a:rPr>
              </a:br>
              <a:r>
                <a:rPr lang="en-AU" sz="1800" noProof="0" dirty="0">
                  <a:latin typeface="+mn-lt"/>
                  <a:cs typeface="DINOT-Bold" panose="020B0804020101020102" pitchFamily="34" charset="0"/>
                </a:rPr>
                <a:t>unaccredited trainees</a:t>
              </a:r>
            </a:p>
          </p:txBody>
        </p:sp>
      </p:grpSp>
      <p:grpSp>
        <p:nvGrpSpPr>
          <p:cNvPr id="87" name="Group 86">
            <a:extLst>
              <a:ext uri="{FF2B5EF4-FFF2-40B4-BE49-F238E27FC236}">
                <a16:creationId xmlns:a16="http://schemas.microsoft.com/office/drawing/2014/main" id="{C54E523C-1A54-8EF8-DD37-BC6EA3974FF9}"/>
              </a:ext>
            </a:extLst>
          </p:cNvPr>
          <p:cNvGrpSpPr/>
          <p:nvPr/>
        </p:nvGrpSpPr>
        <p:grpSpPr>
          <a:xfrm>
            <a:off x="1118070" y="2583878"/>
            <a:ext cx="3696953" cy="1044000"/>
            <a:chOff x="1118070" y="2583878"/>
            <a:chExt cx="3696953" cy="1044000"/>
          </a:xfrm>
        </p:grpSpPr>
        <p:pic>
          <p:nvPicPr>
            <p:cNvPr id="63" name="Graphic 62" descr="Doctor">
              <a:extLst>
                <a:ext uri="{FF2B5EF4-FFF2-40B4-BE49-F238E27FC236}">
                  <a16:creationId xmlns:a16="http://schemas.microsoft.com/office/drawing/2014/main" id="{9BD12C95-67CC-162C-B920-8CA60A5E4BC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8070" y="2583878"/>
              <a:ext cx="1044000" cy="1044000"/>
            </a:xfrm>
            <a:prstGeom prst="rect">
              <a:avLst/>
            </a:prstGeom>
          </p:spPr>
        </p:pic>
        <p:sp>
          <p:nvSpPr>
            <p:cNvPr id="65" name="TextBox 64">
              <a:extLst>
                <a:ext uri="{FF2B5EF4-FFF2-40B4-BE49-F238E27FC236}">
                  <a16:creationId xmlns:a16="http://schemas.microsoft.com/office/drawing/2014/main" id="{27BC57D7-FA0B-F5D8-2C28-AC96C73322D9}"/>
                </a:ext>
              </a:extLst>
            </p:cNvPr>
            <p:cNvSpPr txBox="1"/>
            <p:nvPr/>
          </p:nvSpPr>
          <p:spPr>
            <a:xfrm>
              <a:off x="2078719" y="2814550"/>
              <a:ext cx="2736304" cy="646331"/>
            </a:xfrm>
            <a:prstGeom prst="rect">
              <a:avLst/>
            </a:prstGeom>
            <a:noFill/>
          </p:spPr>
          <p:txBody>
            <a:bodyPr wrap="square" rtlCol="0">
              <a:spAutoFit/>
            </a:bodyPr>
            <a:lstStyle/>
            <a:p>
              <a:r>
                <a:rPr lang="en-AU" sz="1800" noProof="0" dirty="0">
                  <a:latin typeface="+mn-lt"/>
                  <a:cs typeface="DINOT-Bold" panose="020B0804020101020102" pitchFamily="34" charset="0"/>
                </a:rPr>
                <a:t>Specialist trainees </a:t>
              </a:r>
              <a:br>
                <a:rPr lang="en-AU" sz="1800" noProof="0" dirty="0">
                  <a:latin typeface="+mn-lt"/>
                  <a:cs typeface="DINOT-Bold" panose="020B0804020101020102" pitchFamily="34" charset="0"/>
                </a:rPr>
              </a:br>
              <a:r>
                <a:rPr lang="en-AU" sz="1800" noProof="0" dirty="0">
                  <a:latin typeface="+mn-lt"/>
                  <a:cs typeface="DINOT-Bold" panose="020B0804020101020102" pitchFamily="34" charset="0"/>
                </a:rPr>
                <a:t>(non-GP)</a:t>
              </a:r>
            </a:p>
          </p:txBody>
        </p:sp>
      </p:grpSp>
      <p:grpSp>
        <p:nvGrpSpPr>
          <p:cNvPr id="88" name="Group 87">
            <a:extLst>
              <a:ext uri="{FF2B5EF4-FFF2-40B4-BE49-F238E27FC236}">
                <a16:creationId xmlns:a16="http://schemas.microsoft.com/office/drawing/2014/main" id="{AD85ECBD-411E-C7CC-26AF-1BE1D55BE757}"/>
              </a:ext>
            </a:extLst>
          </p:cNvPr>
          <p:cNvGrpSpPr/>
          <p:nvPr/>
        </p:nvGrpSpPr>
        <p:grpSpPr>
          <a:xfrm>
            <a:off x="1118070" y="3627643"/>
            <a:ext cx="3696953" cy="1045389"/>
            <a:chOff x="1118070" y="3590601"/>
            <a:chExt cx="3696953" cy="1045389"/>
          </a:xfrm>
        </p:grpSpPr>
        <p:pic>
          <p:nvPicPr>
            <p:cNvPr id="62" name="Graphic 61" descr="Doctor">
              <a:extLst>
                <a:ext uri="{FF2B5EF4-FFF2-40B4-BE49-F238E27FC236}">
                  <a16:creationId xmlns:a16="http://schemas.microsoft.com/office/drawing/2014/main" id="{F708307C-D54A-7680-A455-803FBA0504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8070" y="3590601"/>
              <a:ext cx="1045389" cy="1045389"/>
            </a:xfrm>
            <a:prstGeom prst="rect">
              <a:avLst/>
            </a:prstGeom>
          </p:spPr>
        </p:pic>
        <p:sp>
          <p:nvSpPr>
            <p:cNvPr id="66" name="TextBox 65">
              <a:extLst>
                <a:ext uri="{FF2B5EF4-FFF2-40B4-BE49-F238E27FC236}">
                  <a16:creationId xmlns:a16="http://schemas.microsoft.com/office/drawing/2014/main" id="{4D17D638-94CF-C254-FB41-EC3D9BD973A5}"/>
                </a:ext>
              </a:extLst>
            </p:cNvPr>
            <p:cNvSpPr txBox="1"/>
            <p:nvPr/>
          </p:nvSpPr>
          <p:spPr>
            <a:xfrm>
              <a:off x="2078719" y="3885968"/>
              <a:ext cx="2736304" cy="369332"/>
            </a:xfrm>
            <a:prstGeom prst="rect">
              <a:avLst/>
            </a:prstGeom>
            <a:noFill/>
          </p:spPr>
          <p:txBody>
            <a:bodyPr wrap="square" rtlCol="0">
              <a:spAutoFit/>
            </a:bodyPr>
            <a:lstStyle/>
            <a:p>
              <a:r>
                <a:rPr lang="en-AU" sz="1800" noProof="0" dirty="0">
                  <a:latin typeface="+mn-lt"/>
                  <a:cs typeface="DINOT-Bold" panose="020B0804020101020102" pitchFamily="34" charset="0"/>
                </a:rPr>
                <a:t>Specialist GP trainees</a:t>
              </a:r>
            </a:p>
          </p:txBody>
        </p:sp>
      </p:grpSp>
      <p:sp>
        <p:nvSpPr>
          <p:cNvPr id="67" name="TextBox 66">
            <a:extLst>
              <a:ext uri="{FF2B5EF4-FFF2-40B4-BE49-F238E27FC236}">
                <a16:creationId xmlns:a16="http://schemas.microsoft.com/office/drawing/2014/main" id="{B7B4E603-D413-B59F-5931-A48F96F6DCCA}"/>
              </a:ext>
            </a:extLst>
          </p:cNvPr>
          <p:cNvSpPr txBox="1"/>
          <p:nvPr/>
        </p:nvSpPr>
        <p:spPr>
          <a:xfrm>
            <a:off x="5736972" y="5108074"/>
            <a:ext cx="2622833" cy="340519"/>
          </a:xfrm>
          <a:prstGeom prst="roundRect">
            <a:avLst/>
          </a:prstGeom>
          <a:noFill/>
        </p:spPr>
        <p:txBody>
          <a:bodyPr wrap="square" rtlCol="0">
            <a:spAutoFit/>
          </a:bodyPr>
          <a:lstStyle/>
          <a:p>
            <a:pPr algn="ctr"/>
            <a:r>
              <a:rPr lang="en-AU" sz="1400" noProof="0" dirty="0">
                <a:solidFill>
                  <a:srgbClr val="0070C0"/>
                </a:solidFill>
                <a:latin typeface="+mn-lt"/>
                <a:cs typeface="DINOT" panose="020B0504020101020102" pitchFamily="34" charset="0"/>
              </a:rPr>
              <a:t>Renewal of registration</a:t>
            </a:r>
          </a:p>
        </p:txBody>
      </p:sp>
      <p:sp>
        <p:nvSpPr>
          <p:cNvPr id="68" name="Arrow: Right 67">
            <a:extLst>
              <a:ext uri="{FF2B5EF4-FFF2-40B4-BE49-F238E27FC236}">
                <a16:creationId xmlns:a16="http://schemas.microsoft.com/office/drawing/2014/main" id="{ADC35279-6556-50FD-E21A-5D55021904F6}"/>
              </a:ext>
            </a:extLst>
          </p:cNvPr>
          <p:cNvSpPr/>
          <p:nvPr/>
        </p:nvSpPr>
        <p:spPr bwMode="gray">
          <a:xfrm>
            <a:off x="8498261" y="5197021"/>
            <a:ext cx="1062266" cy="196680"/>
          </a:xfrm>
          <a:prstGeom prst="rightArrow">
            <a:avLst>
              <a:gd name="adj1" fmla="val 65916"/>
              <a:gd name="adj2" fmla="val 50000"/>
            </a:avLst>
          </a:prstGeom>
          <a:solidFill>
            <a:srgbClr val="0E263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lnSpc>
                <a:spcPct val="90000"/>
              </a:lnSpc>
              <a:spcBef>
                <a:spcPts val="0"/>
              </a:spcBef>
              <a:spcAft>
                <a:spcPts val="563"/>
              </a:spcAft>
            </a:pPr>
            <a:endParaRPr lang="en-AU" sz="1013" noProof="0" dirty="0">
              <a:solidFill>
                <a:schemeClr val="tx1"/>
              </a:solidFill>
              <a:latin typeface="Calibri Light"/>
            </a:endParaRPr>
          </a:p>
        </p:txBody>
      </p:sp>
      <p:sp>
        <p:nvSpPr>
          <p:cNvPr id="85" name="TextBox 84">
            <a:extLst>
              <a:ext uri="{FF2B5EF4-FFF2-40B4-BE49-F238E27FC236}">
                <a16:creationId xmlns:a16="http://schemas.microsoft.com/office/drawing/2014/main" id="{7F61A02A-65C1-DFDC-3617-FCD79D0B0CD8}"/>
              </a:ext>
            </a:extLst>
          </p:cNvPr>
          <p:cNvSpPr txBox="1"/>
          <p:nvPr/>
        </p:nvSpPr>
        <p:spPr>
          <a:xfrm>
            <a:off x="9690967" y="5108075"/>
            <a:ext cx="1580368" cy="340519"/>
          </a:xfrm>
          <a:prstGeom prst="roundRect">
            <a:avLst/>
          </a:prstGeom>
          <a:noFill/>
        </p:spPr>
        <p:txBody>
          <a:bodyPr wrap="square" rtlCol="0">
            <a:spAutoFit/>
          </a:bodyPr>
          <a:lstStyle/>
          <a:p>
            <a:pPr algn="ctr"/>
            <a:r>
              <a:rPr lang="en-AU" sz="1400" noProof="0" dirty="0">
                <a:solidFill>
                  <a:srgbClr val="0070C0"/>
                </a:solidFill>
                <a:latin typeface="+mn-lt"/>
                <a:cs typeface="DINOT" panose="020B0504020101020102" pitchFamily="34" charset="0"/>
              </a:rPr>
              <a:t>Last step</a:t>
            </a:r>
          </a:p>
        </p:txBody>
      </p:sp>
      <p:grpSp>
        <p:nvGrpSpPr>
          <p:cNvPr id="57" name="Group 56">
            <a:extLst>
              <a:ext uri="{FF2B5EF4-FFF2-40B4-BE49-F238E27FC236}">
                <a16:creationId xmlns:a16="http://schemas.microsoft.com/office/drawing/2014/main" id="{5DB04776-A043-DCDD-211E-98592ACED36F}"/>
              </a:ext>
            </a:extLst>
          </p:cNvPr>
          <p:cNvGrpSpPr/>
          <p:nvPr/>
        </p:nvGrpSpPr>
        <p:grpSpPr>
          <a:xfrm>
            <a:off x="6353503" y="963882"/>
            <a:ext cx="5178153" cy="3933898"/>
            <a:chOff x="3493232" y="3172755"/>
            <a:chExt cx="4317564" cy="3280099"/>
          </a:xfrm>
        </p:grpSpPr>
        <p:grpSp>
          <p:nvGrpSpPr>
            <p:cNvPr id="41" name="Group 40">
              <a:extLst>
                <a:ext uri="{FF2B5EF4-FFF2-40B4-BE49-F238E27FC236}">
                  <a16:creationId xmlns:a16="http://schemas.microsoft.com/office/drawing/2014/main" id="{F7CC40BB-0ECB-0925-9CCE-06B26EA08EDC}"/>
                </a:ext>
              </a:extLst>
            </p:cNvPr>
            <p:cNvGrpSpPr>
              <a:grpSpLocks/>
            </p:cNvGrpSpPr>
            <p:nvPr/>
          </p:nvGrpSpPr>
          <p:grpSpPr>
            <a:xfrm>
              <a:off x="3493232" y="3172755"/>
              <a:ext cx="4317564" cy="3280099"/>
              <a:chOff x="4300539" y="1984376"/>
              <a:chExt cx="3589338" cy="2890838"/>
            </a:xfrm>
          </p:grpSpPr>
          <p:sp>
            <p:nvSpPr>
              <p:cNvPr id="42" name="Freeform 5">
                <a:extLst>
                  <a:ext uri="{FF2B5EF4-FFF2-40B4-BE49-F238E27FC236}">
                    <a16:creationId xmlns:a16="http://schemas.microsoft.com/office/drawing/2014/main" id="{D84D4ECD-3751-B184-A4B2-6E9298DA35EE}"/>
                  </a:ext>
                </a:extLst>
              </p:cNvPr>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3" name="Freeform 6">
                <a:extLst>
                  <a:ext uri="{FF2B5EF4-FFF2-40B4-BE49-F238E27FC236}">
                    <a16:creationId xmlns:a16="http://schemas.microsoft.com/office/drawing/2014/main" id="{842E2A7E-A164-A96C-8C57-D5AA39AC0413}"/>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4" name="Freeform 7">
                <a:extLst>
                  <a:ext uri="{FF2B5EF4-FFF2-40B4-BE49-F238E27FC236}">
                    <a16:creationId xmlns:a16="http://schemas.microsoft.com/office/drawing/2014/main" id="{D8C9DCD7-2C89-AAEE-13A1-F93D2748C5E9}"/>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5" name="Rectangle 44">
                <a:extLst>
                  <a:ext uri="{FF2B5EF4-FFF2-40B4-BE49-F238E27FC236}">
                    <a16:creationId xmlns:a16="http://schemas.microsoft.com/office/drawing/2014/main" id="{D41BEF6F-2515-29B0-10C0-44601135CA54}"/>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6" name="Freeform 9">
                <a:extLst>
                  <a:ext uri="{FF2B5EF4-FFF2-40B4-BE49-F238E27FC236}">
                    <a16:creationId xmlns:a16="http://schemas.microsoft.com/office/drawing/2014/main" id="{CD6A6535-062F-BBA7-C467-4F9EC99215FF}"/>
                  </a:ext>
                </a:extLst>
              </p:cNvPr>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7" name="Freeform 10">
                <a:extLst>
                  <a:ext uri="{FF2B5EF4-FFF2-40B4-BE49-F238E27FC236}">
                    <a16:creationId xmlns:a16="http://schemas.microsoft.com/office/drawing/2014/main" id="{50B4B8A0-50BB-9F2C-B325-018E4BA64EC7}"/>
                  </a:ext>
                </a:extLst>
              </p:cNvPr>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8" name="Oval 47">
                <a:extLst>
                  <a:ext uri="{FF2B5EF4-FFF2-40B4-BE49-F238E27FC236}">
                    <a16:creationId xmlns:a16="http://schemas.microsoft.com/office/drawing/2014/main" id="{D7968B64-14CD-5A4D-ED21-738A2C8EE802}"/>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49" name="Oval 48">
                <a:extLst>
                  <a:ext uri="{FF2B5EF4-FFF2-40B4-BE49-F238E27FC236}">
                    <a16:creationId xmlns:a16="http://schemas.microsoft.com/office/drawing/2014/main" id="{55564B92-B1FA-2883-2CDF-747EFC94C050}"/>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0" name="Oval 49">
                <a:extLst>
                  <a:ext uri="{FF2B5EF4-FFF2-40B4-BE49-F238E27FC236}">
                    <a16:creationId xmlns:a16="http://schemas.microsoft.com/office/drawing/2014/main" id="{97DDBA00-DF25-4736-4C7B-B80AB3E467B6}"/>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1" name="Oval 50">
                <a:extLst>
                  <a:ext uri="{FF2B5EF4-FFF2-40B4-BE49-F238E27FC236}">
                    <a16:creationId xmlns:a16="http://schemas.microsoft.com/office/drawing/2014/main" id="{90EBCB96-71BC-A9D2-E6B1-9433757523D7}"/>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2" name="Oval 51">
                <a:extLst>
                  <a:ext uri="{FF2B5EF4-FFF2-40B4-BE49-F238E27FC236}">
                    <a16:creationId xmlns:a16="http://schemas.microsoft.com/office/drawing/2014/main" id="{917A7B57-3640-233A-D078-DBC9E3B5CC5E}"/>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3" name="Freeform 16">
                <a:extLst>
                  <a:ext uri="{FF2B5EF4-FFF2-40B4-BE49-F238E27FC236}">
                    <a16:creationId xmlns:a16="http://schemas.microsoft.com/office/drawing/2014/main" id="{4C702076-1854-7090-0D97-F7353F2D3F02}"/>
                  </a:ext>
                </a:extLst>
              </p:cNvPr>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sp>
            <p:nvSpPr>
              <p:cNvPr id="54" name="Freeform 17">
                <a:extLst>
                  <a:ext uri="{FF2B5EF4-FFF2-40B4-BE49-F238E27FC236}">
                    <a16:creationId xmlns:a16="http://schemas.microsoft.com/office/drawing/2014/main" id="{042D2B01-EE64-4C94-7902-1B11AAC9F721}"/>
                  </a:ext>
                </a:extLst>
              </p:cNvPr>
              <p:cNvSpPr>
                <a:spLocks/>
              </p:cNvSpPr>
              <p:nvPr/>
            </p:nvSpPr>
            <p:spPr bwMode="auto">
              <a:xfrm>
                <a:off x="4300539" y="4154489"/>
                <a:ext cx="3578122"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id-ID" sz="2800">
                  <a:solidFill>
                    <a:srgbClr val="445469"/>
                  </a:solidFill>
                  <a:latin typeface="Calibri Light"/>
                  <a:cs typeface="Arial" charset="0"/>
                </a:endParaRPr>
              </a:p>
            </p:txBody>
          </p:sp>
        </p:grpSp>
        <p:sp>
          <p:nvSpPr>
            <p:cNvPr id="55" name="Rectangle 54">
              <a:extLst>
                <a:ext uri="{FF2B5EF4-FFF2-40B4-BE49-F238E27FC236}">
                  <a16:creationId xmlns:a16="http://schemas.microsoft.com/office/drawing/2014/main" id="{2AA23AD0-54D6-5682-1D5D-3C8079D621E2}"/>
                </a:ext>
              </a:extLst>
            </p:cNvPr>
            <p:cNvSpPr/>
            <p:nvPr/>
          </p:nvSpPr>
          <p:spPr bwMode="gray">
            <a:xfrm>
              <a:off x="3680371" y="3358284"/>
              <a:ext cx="3962382" cy="2107477"/>
            </a:xfrm>
            <a:prstGeom prst="rect">
              <a:avLst/>
            </a:prstGeom>
            <a:gradFill flip="none" rotWithShape="1">
              <a:gsLst>
                <a:gs pos="0">
                  <a:sysClr val="window" lastClr="FFFFFF">
                    <a:alpha val="87000"/>
                  </a:sysClr>
                </a:gs>
                <a:gs pos="49000">
                  <a:sysClr val="window" lastClr="FFFFFF">
                    <a:alpha val="85000"/>
                  </a:sysClr>
                </a:gs>
              </a:gsLst>
              <a:lin ang="11400000" scaled="0"/>
              <a:tileRect/>
            </a:gradFill>
            <a:ln w="25400" cap="flat" cmpd="sng" algn="ctr">
              <a:noFill/>
              <a:prstDash val="solid"/>
            </a:ln>
            <a:effectLst/>
          </p:spPr>
          <p:txBody>
            <a:bodyPr lIns="0" tIns="0" rIns="0" bIns="0" rtlCol="0" anchor="ctr"/>
            <a:lstStyle/>
            <a:p>
              <a:pPr marL="0" marR="0" lvl="0" indent="0" algn="ctr" defTabSz="685800" eaLnBrk="1" fontAlgn="auto" latinLnBrk="0" hangingPunct="1">
                <a:lnSpc>
                  <a:spcPct val="90000"/>
                </a:lnSpc>
                <a:spcBef>
                  <a:spcPts val="0"/>
                </a:spcBef>
                <a:spcAft>
                  <a:spcPts val="563"/>
                </a:spcAft>
                <a:buClrTx/>
                <a:buSzTx/>
                <a:buFontTx/>
                <a:buNone/>
                <a:tabLst/>
                <a:defRPr/>
              </a:pPr>
              <a:endParaRPr kumimoji="0" lang="en-AU" sz="1013" b="0" i="0" u="none" strike="noStrike" kern="0" cap="none" spc="0" normalizeH="0" baseline="0" noProof="0" dirty="0">
                <a:ln>
                  <a:noFill/>
                </a:ln>
                <a:solidFill>
                  <a:prstClr val="white"/>
                </a:solidFill>
                <a:effectLst/>
                <a:uLnTx/>
                <a:uFillTx/>
                <a:latin typeface="Calibri Light"/>
                <a:ea typeface="+mn-ea"/>
                <a:cs typeface="+mn-cs"/>
              </a:endParaRPr>
            </a:p>
          </p:txBody>
        </p:sp>
        <p:pic>
          <p:nvPicPr>
            <p:cNvPr id="56" name="Picture 2">
              <a:extLst>
                <a:ext uri="{FF2B5EF4-FFF2-40B4-BE49-F238E27FC236}">
                  <a16:creationId xmlns:a16="http://schemas.microsoft.com/office/drawing/2014/main" id="{889F61A7-C314-AC3C-4A35-B438AA83DD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2137" y="3358283"/>
              <a:ext cx="2719754" cy="210747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0272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5C62-A12B-38FD-6BDB-D31C2643B479}"/>
              </a:ext>
            </a:extLst>
          </p:cNvPr>
          <p:cNvSpPr>
            <a:spLocks noGrp="1"/>
          </p:cNvSpPr>
          <p:nvPr>
            <p:ph type="title"/>
          </p:nvPr>
        </p:nvSpPr>
        <p:spPr/>
        <p:txBody>
          <a:bodyPr/>
          <a:lstStyle/>
          <a:p>
            <a:r>
              <a:rPr lang="en-AU" noProof="0" dirty="0"/>
              <a:t>How to do the survey</a:t>
            </a:r>
          </a:p>
        </p:txBody>
      </p:sp>
      <p:sp>
        <p:nvSpPr>
          <p:cNvPr id="4" name="Slide Number Placeholder 3">
            <a:extLst>
              <a:ext uri="{FF2B5EF4-FFF2-40B4-BE49-F238E27FC236}">
                <a16:creationId xmlns:a16="http://schemas.microsoft.com/office/drawing/2014/main" id="{D649FD1E-F60B-5401-0AE9-9B6DD75DE8E3}"/>
              </a:ext>
            </a:extLst>
          </p:cNvPr>
          <p:cNvSpPr>
            <a:spLocks noGrp="1"/>
          </p:cNvSpPr>
          <p:nvPr>
            <p:ph type="sldNum" sz="quarter" idx="12"/>
          </p:nvPr>
        </p:nvSpPr>
        <p:spPr/>
        <p:txBody>
          <a:bodyPr/>
          <a:lstStyle/>
          <a:p>
            <a:pPr algn="ctr"/>
            <a:fld id="{E0C5B944-85D1-4C69-944A-59E1CDB0F0E7}" type="slidenum">
              <a:rPr lang="en-AU" noProof="0" smtClean="0"/>
              <a:pPr algn="ctr"/>
              <a:t>9</a:t>
            </a:fld>
            <a:endParaRPr lang="en-AU" noProof="0" dirty="0"/>
          </a:p>
        </p:txBody>
      </p:sp>
      <p:grpSp>
        <p:nvGrpSpPr>
          <p:cNvPr id="9" name="Group 8">
            <a:extLst>
              <a:ext uri="{FF2B5EF4-FFF2-40B4-BE49-F238E27FC236}">
                <a16:creationId xmlns:a16="http://schemas.microsoft.com/office/drawing/2014/main" id="{DDCDBDA2-C64B-5DD7-17E5-7711C498C315}"/>
              </a:ext>
            </a:extLst>
          </p:cNvPr>
          <p:cNvGrpSpPr/>
          <p:nvPr/>
        </p:nvGrpSpPr>
        <p:grpSpPr>
          <a:xfrm>
            <a:off x="1332594" y="1690688"/>
            <a:ext cx="2275886" cy="1044000"/>
            <a:chOff x="1405746" y="1772548"/>
            <a:chExt cx="2275886" cy="1044000"/>
          </a:xfrm>
        </p:grpSpPr>
        <p:pic>
          <p:nvPicPr>
            <p:cNvPr id="5" name="Graphic 4" descr="Doctor">
              <a:extLst>
                <a:ext uri="{FF2B5EF4-FFF2-40B4-BE49-F238E27FC236}">
                  <a16:creationId xmlns:a16="http://schemas.microsoft.com/office/drawing/2014/main" id="{889542AD-47A5-D3EB-3B2E-C2F83ADC38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5746" y="1772548"/>
              <a:ext cx="1044000" cy="1044000"/>
            </a:xfrm>
            <a:prstGeom prst="rect">
              <a:avLst/>
            </a:prstGeom>
          </p:spPr>
        </p:pic>
        <p:sp>
          <p:nvSpPr>
            <p:cNvPr id="7" name="TextBox 6">
              <a:extLst>
                <a:ext uri="{FF2B5EF4-FFF2-40B4-BE49-F238E27FC236}">
                  <a16:creationId xmlns:a16="http://schemas.microsoft.com/office/drawing/2014/main" id="{A74F2F0A-C655-A2DA-C05A-62FA35A24CBA}"/>
                </a:ext>
              </a:extLst>
            </p:cNvPr>
            <p:cNvSpPr txBox="1"/>
            <p:nvPr/>
          </p:nvSpPr>
          <p:spPr>
            <a:xfrm>
              <a:off x="2449746" y="2109882"/>
              <a:ext cx="1231886" cy="369332"/>
            </a:xfrm>
            <a:prstGeom prst="rect">
              <a:avLst/>
            </a:prstGeom>
            <a:noFill/>
          </p:spPr>
          <p:txBody>
            <a:bodyPr wrap="square" rtlCol="0">
              <a:spAutoFit/>
            </a:bodyPr>
            <a:lstStyle/>
            <a:p>
              <a:r>
                <a:rPr lang="en-AU" sz="1800" noProof="0" dirty="0">
                  <a:latin typeface="+mn-lt"/>
                  <a:cs typeface="DINOT-Bold" panose="020B0804020101020102" pitchFamily="34" charset="0"/>
                </a:rPr>
                <a:t>Interns</a:t>
              </a:r>
            </a:p>
          </p:txBody>
        </p:sp>
      </p:grpSp>
      <p:grpSp>
        <p:nvGrpSpPr>
          <p:cNvPr id="10" name="Group 9">
            <a:extLst>
              <a:ext uri="{FF2B5EF4-FFF2-40B4-BE49-F238E27FC236}">
                <a16:creationId xmlns:a16="http://schemas.microsoft.com/office/drawing/2014/main" id="{695E2A24-F148-67F6-3884-C159CCED0B30}"/>
              </a:ext>
            </a:extLst>
          </p:cNvPr>
          <p:cNvGrpSpPr/>
          <p:nvPr/>
        </p:nvGrpSpPr>
        <p:grpSpPr>
          <a:xfrm>
            <a:off x="1325786" y="2768871"/>
            <a:ext cx="2282694" cy="1044000"/>
            <a:chOff x="1398938" y="2850731"/>
            <a:chExt cx="2282694" cy="1044000"/>
          </a:xfrm>
        </p:grpSpPr>
        <p:pic>
          <p:nvPicPr>
            <p:cNvPr id="6" name="Graphic 5" descr="Doctor">
              <a:extLst>
                <a:ext uri="{FF2B5EF4-FFF2-40B4-BE49-F238E27FC236}">
                  <a16:creationId xmlns:a16="http://schemas.microsoft.com/office/drawing/2014/main" id="{43A3C9C9-1CFA-5D52-B771-5890C255EC80}"/>
                </a:ext>
              </a:extLst>
            </p:cNvPr>
            <p:cNvPicPr>
              <a:picLocks/>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98938" y="2850731"/>
              <a:ext cx="1044000" cy="1044000"/>
            </a:xfrm>
            <a:prstGeom prst="rect">
              <a:avLst/>
            </a:prstGeom>
          </p:spPr>
        </p:pic>
        <p:sp>
          <p:nvSpPr>
            <p:cNvPr id="8" name="TextBox 7">
              <a:extLst>
                <a:ext uri="{FF2B5EF4-FFF2-40B4-BE49-F238E27FC236}">
                  <a16:creationId xmlns:a16="http://schemas.microsoft.com/office/drawing/2014/main" id="{A7426C97-F915-4EA1-8C4A-D7ECAB2363CF}"/>
                </a:ext>
              </a:extLst>
            </p:cNvPr>
            <p:cNvSpPr txBox="1"/>
            <p:nvPr/>
          </p:nvSpPr>
          <p:spPr>
            <a:xfrm>
              <a:off x="2435540" y="3244334"/>
              <a:ext cx="1246092" cy="369332"/>
            </a:xfrm>
            <a:prstGeom prst="rect">
              <a:avLst/>
            </a:prstGeom>
            <a:noFill/>
          </p:spPr>
          <p:txBody>
            <a:bodyPr wrap="square" rtlCol="0">
              <a:spAutoFit/>
            </a:bodyPr>
            <a:lstStyle/>
            <a:p>
              <a:r>
                <a:rPr lang="en-AU" sz="1800" noProof="0" dirty="0">
                  <a:latin typeface="+mn-lt"/>
                  <a:cs typeface="DINOT-Bold" panose="020B0804020101020102" pitchFamily="34" charset="0"/>
                </a:rPr>
                <a:t>IMGs</a:t>
              </a:r>
            </a:p>
          </p:txBody>
        </p:sp>
      </p:grpSp>
      <p:grpSp>
        <p:nvGrpSpPr>
          <p:cNvPr id="29" name="Group 28">
            <a:extLst>
              <a:ext uri="{FF2B5EF4-FFF2-40B4-BE49-F238E27FC236}">
                <a16:creationId xmlns:a16="http://schemas.microsoft.com/office/drawing/2014/main" id="{784D3143-EE56-AB77-F642-921371E96046}"/>
              </a:ext>
            </a:extLst>
          </p:cNvPr>
          <p:cNvGrpSpPr/>
          <p:nvPr/>
        </p:nvGrpSpPr>
        <p:grpSpPr>
          <a:xfrm>
            <a:off x="5921687" y="864547"/>
            <a:ext cx="5836885" cy="4024091"/>
            <a:chOff x="5921687" y="864547"/>
            <a:chExt cx="5836885" cy="4024091"/>
          </a:xfrm>
        </p:grpSpPr>
        <p:grpSp>
          <p:nvGrpSpPr>
            <p:cNvPr id="28" name="Group 27">
              <a:extLst>
                <a:ext uri="{FF2B5EF4-FFF2-40B4-BE49-F238E27FC236}">
                  <a16:creationId xmlns:a16="http://schemas.microsoft.com/office/drawing/2014/main" id="{65970576-7E1D-DC60-8CAC-EC4C2281D899}"/>
                </a:ext>
              </a:extLst>
            </p:cNvPr>
            <p:cNvGrpSpPr/>
            <p:nvPr/>
          </p:nvGrpSpPr>
          <p:grpSpPr>
            <a:xfrm>
              <a:off x="5921687" y="864547"/>
              <a:ext cx="5836885" cy="4024091"/>
              <a:chOff x="5784527" y="912278"/>
              <a:chExt cx="5836885" cy="4024091"/>
            </a:xfrm>
          </p:grpSpPr>
          <p:sp>
            <p:nvSpPr>
              <p:cNvPr id="11" name="TextBox 10">
                <a:extLst>
                  <a:ext uri="{FF2B5EF4-FFF2-40B4-BE49-F238E27FC236}">
                    <a16:creationId xmlns:a16="http://schemas.microsoft.com/office/drawing/2014/main" id="{2C338D30-B5A7-7E46-6C45-3B570679821D}"/>
                  </a:ext>
                </a:extLst>
              </p:cNvPr>
              <p:cNvSpPr txBox="1"/>
              <p:nvPr/>
            </p:nvSpPr>
            <p:spPr>
              <a:xfrm>
                <a:off x="5784527" y="4413149"/>
                <a:ext cx="5836885" cy="523220"/>
              </a:xfrm>
              <a:prstGeom prst="rect">
                <a:avLst/>
              </a:prstGeom>
              <a:noFill/>
            </p:spPr>
            <p:txBody>
              <a:bodyPr wrap="square" lIns="91440" tIns="45720" rIns="91440" bIns="45720" rtlCol="0" anchor="t">
                <a:spAutoFit/>
              </a:bodyPr>
              <a:lstStyle/>
              <a:p>
                <a:pPr algn="ctr"/>
                <a:r>
                  <a:rPr lang="en-AU" sz="1400" noProof="0" dirty="0">
                    <a:solidFill>
                      <a:srgbClr val="0070C0"/>
                    </a:solidFill>
                    <a:latin typeface="+mn-lt"/>
                    <a:cs typeface="DINOT" panose="020B0504020101020102" pitchFamily="34" charset="0"/>
                  </a:rPr>
                  <a:t>Email from the Medical Board of Australia to let you know your MTS is available on your Ahpra portal.</a:t>
                </a:r>
              </a:p>
            </p:txBody>
          </p:sp>
          <p:grpSp>
            <p:nvGrpSpPr>
              <p:cNvPr id="12" name="Group 11">
                <a:extLst>
                  <a:ext uri="{FF2B5EF4-FFF2-40B4-BE49-F238E27FC236}">
                    <a16:creationId xmlns:a16="http://schemas.microsoft.com/office/drawing/2014/main" id="{047888CF-02A3-BD1F-E13E-09A3889DA438}"/>
                  </a:ext>
                </a:extLst>
              </p:cNvPr>
              <p:cNvGrpSpPr>
                <a:grpSpLocks/>
              </p:cNvGrpSpPr>
              <p:nvPr/>
            </p:nvGrpSpPr>
            <p:grpSpPr>
              <a:xfrm>
                <a:off x="6514588" y="912278"/>
                <a:ext cx="4317564" cy="3280099"/>
                <a:chOff x="4300539" y="1984376"/>
                <a:chExt cx="3589338" cy="2890838"/>
              </a:xfrm>
            </p:grpSpPr>
            <p:sp>
              <p:nvSpPr>
                <p:cNvPr id="13" name="Freeform 5">
                  <a:extLst>
                    <a:ext uri="{FF2B5EF4-FFF2-40B4-BE49-F238E27FC236}">
                      <a16:creationId xmlns:a16="http://schemas.microsoft.com/office/drawing/2014/main" id="{A180BA45-F4D2-A343-6058-7D56C255032E}"/>
                    </a:ext>
                  </a:extLst>
                </p:cNvPr>
                <p:cNvSpPr>
                  <a:spLocks/>
                </p:cNvSpPr>
                <p:nvPr/>
              </p:nvSpPr>
              <p:spPr bwMode="auto">
                <a:xfrm>
                  <a:off x="4300539" y="1984376"/>
                  <a:ext cx="3589338" cy="2170113"/>
                </a:xfrm>
                <a:custGeom>
                  <a:avLst/>
                  <a:gdLst>
                    <a:gd name="T0" fmla="*/ 2537 w 2537"/>
                    <a:gd name="T1" fmla="*/ 1533 h 1533"/>
                    <a:gd name="T2" fmla="*/ 2537 w 2537"/>
                    <a:gd name="T3" fmla="*/ 71 h 1533"/>
                    <a:gd name="T4" fmla="*/ 2467 w 2537"/>
                    <a:gd name="T5" fmla="*/ 0 h 1533"/>
                    <a:gd name="T6" fmla="*/ 71 w 2537"/>
                    <a:gd name="T7" fmla="*/ 0 h 1533"/>
                    <a:gd name="T8" fmla="*/ 0 w 2537"/>
                    <a:gd name="T9" fmla="*/ 71 h 1533"/>
                    <a:gd name="T10" fmla="*/ 0 w 2537"/>
                    <a:gd name="T11" fmla="*/ 1533 h 1533"/>
                    <a:gd name="T12" fmla="*/ 2537 w 2537"/>
                    <a:gd name="T13" fmla="*/ 1533 h 1533"/>
                  </a:gdLst>
                  <a:ahLst/>
                  <a:cxnLst>
                    <a:cxn ang="0">
                      <a:pos x="T0" y="T1"/>
                    </a:cxn>
                    <a:cxn ang="0">
                      <a:pos x="T2" y="T3"/>
                    </a:cxn>
                    <a:cxn ang="0">
                      <a:pos x="T4" y="T5"/>
                    </a:cxn>
                    <a:cxn ang="0">
                      <a:pos x="T6" y="T7"/>
                    </a:cxn>
                    <a:cxn ang="0">
                      <a:pos x="T8" y="T9"/>
                    </a:cxn>
                    <a:cxn ang="0">
                      <a:pos x="T10" y="T11"/>
                    </a:cxn>
                    <a:cxn ang="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4" name="Freeform 6">
                  <a:extLst>
                    <a:ext uri="{FF2B5EF4-FFF2-40B4-BE49-F238E27FC236}">
                      <a16:creationId xmlns:a16="http://schemas.microsoft.com/office/drawing/2014/main" id="{4906611A-5D19-6141-E8BA-92592CC2AFDE}"/>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5" name="Freeform 7">
                  <a:extLst>
                    <a:ext uri="{FF2B5EF4-FFF2-40B4-BE49-F238E27FC236}">
                      <a16:creationId xmlns:a16="http://schemas.microsoft.com/office/drawing/2014/main" id="{F0C8B624-A929-39A4-3587-D9427780749F}"/>
                    </a:ext>
                  </a:extLst>
                </p:cNvPr>
                <p:cNvSpPr>
                  <a:spLocks noEditPoints="1"/>
                </p:cNvSpPr>
                <p:nvPr/>
              </p:nvSpPr>
              <p:spPr bwMode="auto">
                <a:xfrm>
                  <a:off x="4440239" y="2132014"/>
                  <a:ext cx="3309938" cy="1873250"/>
                </a:xfrm>
                <a:custGeom>
                  <a:avLst/>
                  <a:gdLst>
                    <a:gd name="T0" fmla="*/ 2075 w 2085"/>
                    <a:gd name="T1" fmla="*/ 10 h 1180"/>
                    <a:gd name="T2" fmla="*/ 2075 w 2085"/>
                    <a:gd name="T3" fmla="*/ 1170 h 1180"/>
                    <a:gd name="T4" fmla="*/ 10 w 2085"/>
                    <a:gd name="T5" fmla="*/ 1170 h 1180"/>
                    <a:gd name="T6" fmla="*/ 10 w 2085"/>
                    <a:gd name="T7" fmla="*/ 10 h 1180"/>
                    <a:gd name="T8" fmla="*/ 2075 w 2085"/>
                    <a:gd name="T9" fmla="*/ 10 h 1180"/>
                    <a:gd name="T10" fmla="*/ 2085 w 2085"/>
                    <a:gd name="T11" fmla="*/ 0 h 1180"/>
                    <a:gd name="T12" fmla="*/ 2075 w 2085"/>
                    <a:gd name="T13" fmla="*/ 0 h 1180"/>
                    <a:gd name="T14" fmla="*/ 10 w 2085"/>
                    <a:gd name="T15" fmla="*/ 0 h 1180"/>
                    <a:gd name="T16" fmla="*/ 0 w 2085"/>
                    <a:gd name="T17" fmla="*/ 0 h 1180"/>
                    <a:gd name="T18" fmla="*/ 0 w 2085"/>
                    <a:gd name="T19" fmla="*/ 10 h 1180"/>
                    <a:gd name="T20" fmla="*/ 0 w 2085"/>
                    <a:gd name="T21" fmla="*/ 1170 h 1180"/>
                    <a:gd name="T22" fmla="*/ 0 w 2085"/>
                    <a:gd name="T23" fmla="*/ 1180 h 1180"/>
                    <a:gd name="T24" fmla="*/ 10 w 2085"/>
                    <a:gd name="T25" fmla="*/ 1180 h 1180"/>
                    <a:gd name="T26" fmla="*/ 2075 w 2085"/>
                    <a:gd name="T27" fmla="*/ 1180 h 1180"/>
                    <a:gd name="T28" fmla="*/ 2085 w 2085"/>
                    <a:gd name="T29" fmla="*/ 1180 h 1180"/>
                    <a:gd name="T30" fmla="*/ 2085 w 2085"/>
                    <a:gd name="T31" fmla="*/ 1170 h 1180"/>
                    <a:gd name="T32" fmla="*/ 2085 w 2085"/>
                    <a:gd name="T33" fmla="*/ 10 h 1180"/>
                    <a:gd name="T34" fmla="*/ 2085 w 2085"/>
                    <a:gd name="T35" fmla="*/ 0 h 1180"/>
                    <a:gd name="T36" fmla="*/ 2085 w 2085"/>
                    <a:gd name="T37" fmla="*/ 0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lnTo>
                        <a:pt x="2085"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6" name="Rectangle 15">
                  <a:extLst>
                    <a:ext uri="{FF2B5EF4-FFF2-40B4-BE49-F238E27FC236}">
                      <a16:creationId xmlns:a16="http://schemas.microsoft.com/office/drawing/2014/main" id="{E889F3E5-4D9E-DB89-8179-0467E8907094}"/>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7" name="Freeform 9">
                  <a:extLst>
                    <a:ext uri="{FF2B5EF4-FFF2-40B4-BE49-F238E27FC236}">
                      <a16:creationId xmlns:a16="http://schemas.microsoft.com/office/drawing/2014/main" id="{4B45040D-6AA4-18FC-2EED-65C871028FA8}"/>
                    </a:ext>
                  </a:extLst>
                </p:cNvPr>
                <p:cNvSpPr>
                  <a:spLocks/>
                </p:cNvSpPr>
                <p:nvPr/>
              </p:nvSpPr>
              <p:spPr bwMode="auto">
                <a:xfrm>
                  <a:off x="5484814" y="4826001"/>
                  <a:ext cx="1208088" cy="49213"/>
                </a:xfrm>
                <a:custGeom>
                  <a:avLst/>
                  <a:gdLst>
                    <a:gd name="T0" fmla="*/ 852 w 854"/>
                    <a:gd name="T1" fmla="*/ 24 h 35"/>
                    <a:gd name="T2" fmla="*/ 478 w 854"/>
                    <a:gd name="T3" fmla="*/ 5 h 35"/>
                    <a:gd name="T4" fmla="*/ 478 w 854"/>
                    <a:gd name="T5" fmla="*/ 0 h 35"/>
                    <a:gd name="T6" fmla="*/ 427 w 854"/>
                    <a:gd name="T7" fmla="*/ 3 h 35"/>
                    <a:gd name="T8" fmla="*/ 375 w 854"/>
                    <a:gd name="T9" fmla="*/ 0 h 35"/>
                    <a:gd name="T10" fmla="*/ 375 w 854"/>
                    <a:gd name="T11" fmla="*/ 5 h 35"/>
                    <a:gd name="T12" fmla="*/ 1 w 854"/>
                    <a:gd name="T13" fmla="*/ 24 h 35"/>
                    <a:gd name="T14" fmla="*/ 24 w 854"/>
                    <a:gd name="T15" fmla="*/ 35 h 35"/>
                    <a:gd name="T16" fmla="*/ 375 w 854"/>
                    <a:gd name="T17" fmla="*/ 35 h 35"/>
                    <a:gd name="T18" fmla="*/ 478 w 854"/>
                    <a:gd name="T19" fmla="*/ 35 h 35"/>
                    <a:gd name="T20" fmla="*/ 829 w 854"/>
                    <a:gd name="T21" fmla="*/ 35 h 35"/>
                    <a:gd name="T22" fmla="*/ 852 w 854"/>
                    <a:gd name="T23"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8" name="Freeform 10">
                  <a:extLst>
                    <a:ext uri="{FF2B5EF4-FFF2-40B4-BE49-F238E27FC236}">
                      <a16:creationId xmlns:a16="http://schemas.microsoft.com/office/drawing/2014/main" id="{1E88083C-1CA4-7451-F24B-0151FB79A06A}"/>
                    </a:ext>
                  </a:extLst>
                </p:cNvPr>
                <p:cNvSpPr>
                  <a:spLocks/>
                </p:cNvSpPr>
                <p:nvPr/>
              </p:nvSpPr>
              <p:spPr bwMode="auto">
                <a:xfrm>
                  <a:off x="5478464" y="4446589"/>
                  <a:ext cx="1219200" cy="417513"/>
                </a:xfrm>
                <a:custGeom>
                  <a:avLst/>
                  <a:gdLst>
                    <a:gd name="T0" fmla="*/ 790 w 861"/>
                    <a:gd name="T1" fmla="*/ 274 h 295"/>
                    <a:gd name="T2" fmla="*/ 738 w 861"/>
                    <a:gd name="T3" fmla="*/ 224 h 295"/>
                    <a:gd name="T4" fmla="*/ 714 w 861"/>
                    <a:gd name="T5" fmla="*/ 0 h 295"/>
                    <a:gd name="T6" fmla="*/ 431 w 861"/>
                    <a:gd name="T7" fmla="*/ 4 h 295"/>
                    <a:gd name="T8" fmla="*/ 147 w 861"/>
                    <a:gd name="T9" fmla="*/ 0 h 295"/>
                    <a:gd name="T10" fmla="*/ 124 w 861"/>
                    <a:gd name="T11" fmla="*/ 224 h 295"/>
                    <a:gd name="T12" fmla="*/ 72 w 861"/>
                    <a:gd name="T13" fmla="*/ 274 h 295"/>
                    <a:gd name="T14" fmla="*/ 0 w 861"/>
                    <a:gd name="T15" fmla="*/ 291 h 295"/>
                    <a:gd name="T16" fmla="*/ 0 w 861"/>
                    <a:gd name="T17" fmla="*/ 295 h 295"/>
                    <a:gd name="T18" fmla="*/ 379 w 861"/>
                    <a:gd name="T19" fmla="*/ 295 h 295"/>
                    <a:gd name="T20" fmla="*/ 482 w 861"/>
                    <a:gd name="T21" fmla="*/ 295 h 295"/>
                    <a:gd name="T22" fmla="*/ 861 w 861"/>
                    <a:gd name="T23" fmla="*/ 295 h 295"/>
                    <a:gd name="T24" fmla="*/ 861 w 861"/>
                    <a:gd name="T25" fmla="*/ 291 h 295"/>
                    <a:gd name="T26" fmla="*/ 790 w 861"/>
                    <a:gd name="T27" fmla="*/ 27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19" name="Oval 18">
                  <a:extLst>
                    <a:ext uri="{FF2B5EF4-FFF2-40B4-BE49-F238E27FC236}">
                      <a16:creationId xmlns:a16="http://schemas.microsoft.com/office/drawing/2014/main" id="{F3292E16-A25D-7FDD-3286-BAA411857C0E}"/>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0" name="Oval 19">
                  <a:extLst>
                    <a:ext uri="{FF2B5EF4-FFF2-40B4-BE49-F238E27FC236}">
                      <a16:creationId xmlns:a16="http://schemas.microsoft.com/office/drawing/2014/main" id="{ED32FEB8-DD71-A3B6-F0C3-CB633C989BF5}"/>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1" name="Oval 20">
                  <a:extLst>
                    <a:ext uri="{FF2B5EF4-FFF2-40B4-BE49-F238E27FC236}">
                      <a16:creationId xmlns:a16="http://schemas.microsoft.com/office/drawing/2014/main" id="{31F7F5C4-4040-45C8-FB74-19C162FEBC90}"/>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2" name="Oval 21">
                  <a:extLst>
                    <a:ext uri="{FF2B5EF4-FFF2-40B4-BE49-F238E27FC236}">
                      <a16:creationId xmlns:a16="http://schemas.microsoft.com/office/drawing/2014/main" id="{6196E47F-0AB1-6899-EFE1-31C8733738E1}"/>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3" name="Oval 22">
                  <a:extLst>
                    <a:ext uri="{FF2B5EF4-FFF2-40B4-BE49-F238E27FC236}">
                      <a16:creationId xmlns:a16="http://schemas.microsoft.com/office/drawing/2014/main" id="{4AB4370C-ACB7-9E38-72D4-D59161792356}"/>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4" name="Freeform 16">
                  <a:extLst>
                    <a:ext uri="{FF2B5EF4-FFF2-40B4-BE49-F238E27FC236}">
                      <a16:creationId xmlns:a16="http://schemas.microsoft.com/office/drawing/2014/main" id="{7864CC1C-D44A-0771-0F5A-1C7E6A29DEB1}"/>
                    </a:ext>
                  </a:extLst>
                </p:cNvPr>
                <p:cNvSpPr>
                  <a:spLocks/>
                </p:cNvSpPr>
                <p:nvPr/>
              </p:nvSpPr>
              <p:spPr bwMode="auto">
                <a:xfrm>
                  <a:off x="5478464" y="4446589"/>
                  <a:ext cx="985838" cy="417513"/>
                </a:xfrm>
                <a:custGeom>
                  <a:avLst/>
                  <a:gdLst>
                    <a:gd name="T0" fmla="*/ 696 w 696"/>
                    <a:gd name="T1" fmla="*/ 10 h 295"/>
                    <a:gd name="T2" fmla="*/ 573 w 696"/>
                    <a:gd name="T3" fmla="*/ 2 h 295"/>
                    <a:gd name="T4" fmla="*/ 431 w 696"/>
                    <a:gd name="T5" fmla="*/ 4 h 295"/>
                    <a:gd name="T6" fmla="*/ 147 w 696"/>
                    <a:gd name="T7" fmla="*/ 0 h 295"/>
                    <a:gd name="T8" fmla="*/ 124 w 696"/>
                    <a:gd name="T9" fmla="*/ 224 h 295"/>
                    <a:gd name="T10" fmla="*/ 72 w 696"/>
                    <a:gd name="T11" fmla="*/ 274 h 295"/>
                    <a:gd name="T12" fmla="*/ 0 w 696"/>
                    <a:gd name="T13" fmla="*/ 291 h 295"/>
                    <a:gd name="T14" fmla="*/ 0 w 696"/>
                    <a:gd name="T15" fmla="*/ 295 h 295"/>
                    <a:gd name="T16" fmla="*/ 379 w 696"/>
                    <a:gd name="T17" fmla="*/ 295 h 295"/>
                    <a:gd name="T18" fmla="*/ 432 w 696"/>
                    <a:gd name="T19" fmla="*/ 295 h 295"/>
                    <a:gd name="T20" fmla="*/ 696 w 696"/>
                    <a:gd name="T21" fmla="*/ 1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sp>
              <p:nvSpPr>
                <p:cNvPr id="25" name="Freeform 17">
                  <a:extLst>
                    <a:ext uri="{FF2B5EF4-FFF2-40B4-BE49-F238E27FC236}">
                      <a16:creationId xmlns:a16="http://schemas.microsoft.com/office/drawing/2014/main" id="{AC7D90D1-4B2A-9977-EA4F-7B4FE788A712}"/>
                    </a:ext>
                  </a:extLst>
                </p:cNvPr>
                <p:cNvSpPr>
                  <a:spLocks/>
                </p:cNvSpPr>
                <p:nvPr/>
              </p:nvSpPr>
              <p:spPr bwMode="auto">
                <a:xfrm>
                  <a:off x="4300539" y="4154489"/>
                  <a:ext cx="3578122" cy="341313"/>
                </a:xfrm>
                <a:custGeom>
                  <a:avLst/>
                  <a:gdLst>
                    <a:gd name="T0" fmla="*/ 0 w 2537"/>
                    <a:gd name="T1" fmla="*/ 0 h 241"/>
                    <a:gd name="T2" fmla="*/ 0 w 2537"/>
                    <a:gd name="T3" fmla="*/ 170 h 241"/>
                    <a:gd name="T4" fmla="*/ 71 w 2537"/>
                    <a:gd name="T5" fmla="*/ 241 h 241"/>
                    <a:gd name="T6" fmla="*/ 2467 w 2537"/>
                    <a:gd name="T7" fmla="*/ 241 h 241"/>
                    <a:gd name="T8" fmla="*/ 2537 w 2537"/>
                    <a:gd name="T9" fmla="*/ 170 h 241"/>
                    <a:gd name="T10" fmla="*/ 2537 w 2537"/>
                    <a:gd name="T11" fmla="*/ 0 h 241"/>
                    <a:gd name="T12" fmla="*/ 0 w 2537"/>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noProof="0" dirty="0">
                    <a:latin typeface="Calibri Light"/>
                  </a:endParaRPr>
                </a:p>
              </p:txBody>
            </p:sp>
          </p:grpSp>
          <p:sp>
            <p:nvSpPr>
              <p:cNvPr id="26" name="Rectangle 25">
                <a:extLst>
                  <a:ext uri="{FF2B5EF4-FFF2-40B4-BE49-F238E27FC236}">
                    <a16:creationId xmlns:a16="http://schemas.microsoft.com/office/drawing/2014/main" id="{6C5195CB-EADE-2C60-0FD0-EB415CD7E46D}"/>
                  </a:ext>
                </a:extLst>
              </p:cNvPr>
              <p:cNvSpPr/>
              <p:nvPr/>
            </p:nvSpPr>
            <p:spPr bwMode="gray">
              <a:xfrm>
                <a:off x="6701727" y="1079796"/>
                <a:ext cx="3943286" cy="2089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lnSpc>
                    <a:spcPct val="90000"/>
                  </a:lnSpc>
                  <a:spcBef>
                    <a:spcPts val="0"/>
                  </a:spcBef>
                  <a:spcAft>
                    <a:spcPts val="563"/>
                  </a:spcAft>
                </a:pPr>
                <a:endParaRPr lang="en-AU" sz="1013" noProof="0" dirty="0">
                  <a:solidFill>
                    <a:prstClr val="white"/>
                  </a:solidFill>
                  <a:latin typeface="Calibri Light"/>
                </a:endParaRPr>
              </a:p>
            </p:txBody>
          </p:sp>
        </p:grpSp>
        <p:pic>
          <p:nvPicPr>
            <p:cNvPr id="3" name="Picture 2">
              <a:extLst>
                <a:ext uri="{FF2B5EF4-FFF2-40B4-BE49-F238E27FC236}">
                  <a16:creationId xmlns:a16="http://schemas.microsoft.com/office/drawing/2014/main" id="{7C834AF9-8D52-18B7-867A-25437E1DFFE4}"/>
                </a:ext>
              </a:extLst>
            </p:cNvPr>
            <p:cNvPicPr>
              <a:picLocks noChangeAspect="1"/>
            </p:cNvPicPr>
            <p:nvPr/>
          </p:nvPicPr>
          <p:blipFill>
            <a:blip r:embed="rId5"/>
            <a:srcRect l="2258" r="1699"/>
            <a:stretch>
              <a:fillRect/>
            </a:stretch>
          </p:blipFill>
          <p:spPr>
            <a:xfrm>
              <a:off x="6901809" y="1151177"/>
              <a:ext cx="3838448" cy="1876875"/>
            </a:xfrm>
            <a:prstGeom prst="rect">
              <a:avLst/>
            </a:prstGeom>
          </p:spPr>
        </p:pic>
      </p:grpSp>
    </p:spTree>
    <p:extLst>
      <p:ext uri="{BB962C8B-B14F-4D97-AF65-F5344CB8AC3E}">
        <p14:creationId xmlns:p14="http://schemas.microsoft.com/office/powerpoint/2010/main" val="7332052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0d24425-566e-4653-ad5f-572b958e2956" xsi:nil="true"/>
    <lcf76f155ced4ddcb4097134ff3c332f xmlns="6afce948-b1cf-4b90-93c5-3650c904cd64">
      <Terms xmlns="http://schemas.microsoft.com/office/infopath/2007/PartnerControls"/>
    </lcf76f155ced4ddcb4097134ff3c332f>
    <Review xmlns="6afce948-b1cf-4b90-93c5-3650c904cd64" xsi:nil="true"/>
    <Sign_x002d_off xmlns="6afce948-b1cf-4b90-93c5-3650c904cd64" xsi:nil="true"/>
    <_Flow_SignoffStatus xmlns="6afce948-b1cf-4b90-93c5-3650c904cd6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8A53A88CC52F4B8FC64D377FCB560F" ma:contentTypeVersion="22" ma:contentTypeDescription="Create a new document." ma:contentTypeScope="" ma:versionID="45376b7dab3bb6eea7f49c7082d8caa5">
  <xsd:schema xmlns:xsd="http://www.w3.org/2001/XMLSchema" xmlns:xs="http://www.w3.org/2001/XMLSchema" xmlns:p="http://schemas.microsoft.com/office/2006/metadata/properties" xmlns:ns2="6afce948-b1cf-4b90-93c5-3650c904cd64" xmlns:ns3="40d24425-566e-4653-ad5f-572b958e2956" targetNamespace="http://schemas.microsoft.com/office/2006/metadata/properties" ma:root="true" ma:fieldsID="8039cebb7d88e9e23130cdc02578f4cf" ns2:_="" ns3:_="">
    <xsd:import namespace="6afce948-b1cf-4b90-93c5-3650c904cd64"/>
    <xsd:import namespace="40d24425-566e-4653-ad5f-572b958e2956"/>
    <xsd:element name="properties">
      <xsd:complexType>
        <xsd:sequence>
          <xsd:element name="documentManagement">
            <xsd:complexType>
              <xsd:all>
                <xsd:element ref="ns2:Sign_x002d_off" minOccurs="0"/>
                <xsd:element ref="ns2:_Flow_SignoffStatus" minOccurs="0"/>
                <xsd:element ref="ns2:Review"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fce948-b1cf-4b90-93c5-3650c904cd64" elementFormDefault="qualified">
    <xsd:import namespace="http://schemas.microsoft.com/office/2006/documentManagement/types"/>
    <xsd:import namespace="http://schemas.microsoft.com/office/infopath/2007/PartnerControls"/>
    <xsd:element name="Sign_x002d_off" ma:index="1" nillable="true" ma:displayName="Sign-off " ma:format="Dropdown" ma:internalName="Sign_x002d_off" ma:readOnly="false">
      <xsd:simpleType>
        <xsd:restriction base="dms:Choice">
          <xsd:enumeration value="Draft"/>
          <xsd:enumeration value="For review"/>
          <xsd:enumeration value="Under review"/>
          <xsd:enumeration value="Approved"/>
          <xsd:enumeration value="Requires updating"/>
          <xsd:enumeration value="Archive"/>
        </xsd:restriction>
      </xsd:simpleType>
    </xsd:element>
    <xsd:element name="_Flow_SignoffStatus" ma:index="4" nillable="true" ma:displayName="Sign-off status" ma:hidden="true" ma:internalName="_x0024_Resources_x003a_core_x002c_Signoff_Status" ma:readOnly="false">
      <xsd:simpleType>
        <xsd:restriction base="dms:Text"/>
      </xsd:simpleType>
    </xsd:element>
    <xsd:element name="Review" ma:index="5" nillable="true" ma:displayName="Review" ma:format="Dropdown" ma:hidden="true" ma:internalName="Review" ma:readOnly="false">
      <xsd:simpleType>
        <xsd:restriction base="dms:Text">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5e44d89-006d-4b06-b371-1284865c0da1"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hidden="true" ma:internalName="MediaServiceOCR"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d24425-566e-4653-ad5f-572b958e2956"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b0bdefb4-1147-4a9e-9681-6083c9d31258}" ma:internalName="TaxCatchAll" ma:readOnly="false" ma:showField="CatchAllData" ma:web="40d24425-566e-4653-ad5f-572b958e29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E92B85-0CEC-4AB3-A35C-0EB41B448667}">
  <ds:schemaRefs>
    <ds:schemaRef ds:uri="40d24425-566e-4653-ad5f-572b958e2956"/>
    <ds:schemaRef ds:uri="6afce948-b1cf-4b90-93c5-3650c904cd6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11FBF1D-39E5-4BE5-B71E-21B169A7BC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fce948-b1cf-4b90-93c5-3650c904cd64"/>
    <ds:schemaRef ds:uri="40d24425-566e-4653-ad5f-572b958e29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9A2773-BCCB-4B9E-8140-375333486E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357</TotalTime>
  <Words>1745</Words>
  <Application>Microsoft Office PowerPoint</Application>
  <PresentationFormat>Widescreen</PresentationFormat>
  <Paragraphs>156</Paragraphs>
  <Slides>14</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abcsans</vt:lpstr>
      <vt:lpstr>Aptos</vt:lpstr>
      <vt:lpstr>Aptos Display</vt:lpstr>
      <vt:lpstr>Arial</vt:lpstr>
      <vt:lpstr>Calibri</vt:lpstr>
      <vt:lpstr>Calibri Light</vt:lpstr>
      <vt:lpstr>DINOT</vt:lpstr>
      <vt:lpstr>Segoe UI</vt:lpstr>
      <vt:lpstr>Office Theme</vt:lpstr>
      <vt:lpstr>PowerPoint Presentation</vt:lpstr>
      <vt:lpstr>PowerPoint Presentation</vt:lpstr>
      <vt:lpstr>What is the Medical Training Survey</vt:lpstr>
      <vt:lpstr>The Medical Training Survey is:</vt:lpstr>
      <vt:lpstr>What’s in the MTS?</vt:lpstr>
      <vt:lpstr>Why it’s so important</vt:lpstr>
      <vt:lpstr>MTS questions reflect training</vt:lpstr>
      <vt:lpstr>How to do the survey</vt:lpstr>
      <vt:lpstr>How to do the survey</vt:lpstr>
      <vt:lpstr>Impact: Results are being used now</vt:lpstr>
      <vt:lpstr>Impact: How the results are used</vt:lpstr>
      <vt:lpstr>PowerPoint Presentation</vt:lpstr>
      <vt:lpstr>Questions?</vt:lpstr>
      <vt:lpstr>Opens August 2026</vt:lpstr>
    </vt:vector>
  </TitlesOfParts>
  <Company>AHPRA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Sian Martin-Jankowski</dc:creator>
  <cp:lastModifiedBy>Sian Martin-Jankowski</cp:lastModifiedBy>
  <cp:revision>3</cp:revision>
  <dcterms:created xsi:type="dcterms:W3CDTF">2026-03-04T03:04:16Z</dcterms:created>
  <dcterms:modified xsi:type="dcterms:W3CDTF">2026-06-23T07:16:51Z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0x010100C38A53A88CC52F4B8FC64D377FCB560F</vt:lpwstr>
  </property>
  <property fmtid="{D5CDD505-2E9C-101B-9397-08002B2CF9AE}" pid="3" name="MediaServiceImageTags">
    <vt:lpwstr/>
  </property>
</Properties>
</file>